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8" r:id="rId4"/>
  </p:sldMasterIdLst>
  <p:notesMasterIdLst>
    <p:notesMasterId r:id="rId21"/>
  </p:notesMasterIdLst>
  <p:handoutMasterIdLst>
    <p:handoutMasterId r:id="rId22"/>
  </p:handoutMasterIdLst>
  <p:sldIdLst>
    <p:sldId id="352" r:id="rId5"/>
    <p:sldId id="350" r:id="rId6"/>
    <p:sldId id="366" r:id="rId7"/>
    <p:sldId id="356" r:id="rId8"/>
    <p:sldId id="367" r:id="rId9"/>
    <p:sldId id="368" r:id="rId10"/>
    <p:sldId id="372" r:id="rId11"/>
    <p:sldId id="381" r:id="rId12"/>
    <p:sldId id="370" r:id="rId13"/>
    <p:sldId id="377" r:id="rId14"/>
    <p:sldId id="378" r:id="rId15"/>
    <p:sldId id="379" r:id="rId16"/>
    <p:sldId id="380" r:id="rId17"/>
    <p:sldId id="376" r:id="rId18"/>
    <p:sldId id="373" r:id="rId19"/>
    <p:sldId id="374" r:id="rId20"/>
  </p:sldIdLst>
  <p:sldSz cx="12192000" cy="6858000"/>
  <p:notesSz cx="6858000" cy="9144000"/>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A14249-631A-F4CA-0C60-95D3859F3FE1}" name="Rebecca Oswald" initials="RO" userId="S::rebecca.j.oswald@northumbria.ac.uk::91d80d99-f172-47dd-9048-3c4964a16994" providerId="AD"/>
  <p188:author id="{644EAC53-9E2D-7740-681D-D0EBCAA3A9BE}" name="Rebecca Oswald" initials="RO" userId="71ebf806f9ec0a68" providerId="Windows Live"/>
</p188:authorLst>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EF50E1-F445-47E2-A16C-7D5F78376862}" v="46" dt="2025-10-31T13:35:11.26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5226" autoAdjust="0"/>
  </p:normalViewPr>
  <p:slideViewPr>
    <p:cSldViewPr snapToGrid="0">
      <p:cViewPr varScale="1">
        <p:scale>
          <a:sx n="105" d="100"/>
          <a:sy n="105" d="100"/>
        </p:scale>
        <p:origin x="834" y="114"/>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showGuides="1">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Oswald" userId="91d80d99-f172-47dd-9048-3c4964a16994" providerId="ADAL" clId="{81EF50E1-F445-47E2-A16C-7D5F78376862}"/>
    <pc:docChg chg="undo custSel addSld delSld modSld sldOrd">
      <pc:chgData name="Rebecca Oswald" userId="91d80d99-f172-47dd-9048-3c4964a16994" providerId="ADAL" clId="{81EF50E1-F445-47E2-A16C-7D5F78376862}" dt="2025-10-06T08:46:05.444" v="7060" actId="13926"/>
      <pc:docMkLst>
        <pc:docMk/>
      </pc:docMkLst>
      <pc:sldChg chg="del">
        <pc:chgData name="Rebecca Oswald" userId="91d80d99-f172-47dd-9048-3c4964a16994" providerId="ADAL" clId="{81EF50E1-F445-47E2-A16C-7D5F78376862}" dt="2025-09-29T13:15:27.597" v="6792" actId="47"/>
        <pc:sldMkLst>
          <pc:docMk/>
          <pc:sldMk cId="2105465797" sldId="334"/>
        </pc:sldMkLst>
      </pc:sldChg>
      <pc:sldChg chg="add del">
        <pc:chgData name="Rebecca Oswald" userId="91d80d99-f172-47dd-9048-3c4964a16994" providerId="ADAL" clId="{81EF50E1-F445-47E2-A16C-7D5F78376862}" dt="2025-09-29T13:19:39.779" v="6855" actId="47"/>
        <pc:sldMkLst>
          <pc:docMk/>
          <pc:sldMk cId="2336677316" sldId="343"/>
        </pc:sldMkLst>
      </pc:sldChg>
      <pc:sldChg chg="addSp delSp modSp mod">
        <pc:chgData name="Rebecca Oswald" userId="91d80d99-f172-47dd-9048-3c4964a16994" providerId="ADAL" clId="{81EF50E1-F445-47E2-A16C-7D5F78376862}" dt="2025-09-29T12:50:13.167" v="6445" actId="732"/>
        <pc:sldMkLst>
          <pc:docMk/>
          <pc:sldMk cId="2960950710" sldId="350"/>
        </pc:sldMkLst>
      </pc:sldChg>
      <pc:sldChg chg="addSp delSp modSp mod">
        <pc:chgData name="Rebecca Oswald" userId="91d80d99-f172-47dd-9048-3c4964a16994" providerId="ADAL" clId="{81EF50E1-F445-47E2-A16C-7D5F78376862}" dt="2025-10-06T08:45:13.360" v="7057" actId="313"/>
        <pc:sldMkLst>
          <pc:docMk/>
          <pc:sldMk cId="289860937" sldId="352"/>
        </pc:sldMkLst>
      </pc:sldChg>
      <pc:sldChg chg="del">
        <pc:chgData name="Rebecca Oswald" userId="91d80d99-f172-47dd-9048-3c4964a16994" providerId="ADAL" clId="{81EF50E1-F445-47E2-A16C-7D5F78376862}" dt="2025-09-29T13:15:28.484" v="6793" actId="47"/>
        <pc:sldMkLst>
          <pc:docMk/>
          <pc:sldMk cId="2521537536" sldId="353"/>
        </pc:sldMkLst>
      </pc:sldChg>
      <pc:sldChg chg="del">
        <pc:chgData name="Rebecca Oswald" userId="91d80d99-f172-47dd-9048-3c4964a16994" providerId="ADAL" clId="{81EF50E1-F445-47E2-A16C-7D5F78376862}" dt="2025-09-29T13:15:29.249" v="6794" actId="47"/>
        <pc:sldMkLst>
          <pc:docMk/>
          <pc:sldMk cId="1556310685" sldId="354"/>
        </pc:sldMkLst>
      </pc:sldChg>
      <pc:sldChg chg="del">
        <pc:chgData name="Rebecca Oswald" userId="91d80d99-f172-47dd-9048-3c4964a16994" providerId="ADAL" clId="{81EF50E1-F445-47E2-A16C-7D5F78376862}" dt="2025-09-29T13:15:30.340" v="6795" actId="47"/>
        <pc:sldMkLst>
          <pc:docMk/>
          <pc:sldMk cId="4206035864" sldId="355"/>
        </pc:sldMkLst>
      </pc:sldChg>
      <pc:sldChg chg="addSp delSp modSp add del mod ord">
        <pc:chgData name="Rebecca Oswald" userId="91d80d99-f172-47dd-9048-3c4964a16994" providerId="ADAL" clId="{81EF50E1-F445-47E2-A16C-7D5F78376862}" dt="2025-09-30T10:44:55.783" v="6866" actId="2696"/>
        <pc:sldMkLst>
          <pc:docMk/>
          <pc:sldMk cId="188845726" sldId="356"/>
        </pc:sldMkLst>
      </pc:sldChg>
      <pc:sldChg chg="add">
        <pc:chgData name="Rebecca Oswald" userId="91d80d99-f172-47dd-9048-3c4964a16994" providerId="ADAL" clId="{81EF50E1-F445-47E2-A16C-7D5F78376862}" dt="2025-09-30T10:44:57.991" v="6867"/>
        <pc:sldMkLst>
          <pc:docMk/>
          <pc:sldMk cId="3099218400" sldId="356"/>
        </pc:sldMkLst>
      </pc:sldChg>
      <pc:sldChg chg="add del">
        <pc:chgData name="Rebecca Oswald" userId="91d80d99-f172-47dd-9048-3c4964a16994" providerId="ADAL" clId="{81EF50E1-F445-47E2-A16C-7D5F78376862}" dt="2025-09-29T13:19:35.991" v="6851" actId="47"/>
        <pc:sldMkLst>
          <pc:docMk/>
          <pc:sldMk cId="2509101887" sldId="357"/>
        </pc:sldMkLst>
      </pc:sldChg>
      <pc:sldChg chg="modSp mod">
        <pc:chgData name="Rebecca Oswald" userId="91d80d99-f172-47dd-9048-3c4964a16994" providerId="ADAL" clId="{81EF50E1-F445-47E2-A16C-7D5F78376862}" dt="2025-09-30T13:34:47.886" v="6992" actId="20577"/>
        <pc:sldMkLst>
          <pc:docMk/>
          <pc:sldMk cId="391246093" sldId="361"/>
        </pc:sldMkLst>
      </pc:sldChg>
      <pc:sldChg chg="add del">
        <pc:chgData name="Rebecca Oswald" userId="91d80d99-f172-47dd-9048-3c4964a16994" providerId="ADAL" clId="{81EF50E1-F445-47E2-A16C-7D5F78376862}" dt="2025-09-29T13:19:37.333" v="6852" actId="47"/>
        <pc:sldMkLst>
          <pc:docMk/>
          <pc:sldMk cId="767675903" sldId="362"/>
        </pc:sldMkLst>
      </pc:sldChg>
      <pc:sldChg chg="add del">
        <pc:chgData name="Rebecca Oswald" userId="91d80d99-f172-47dd-9048-3c4964a16994" providerId="ADAL" clId="{81EF50E1-F445-47E2-A16C-7D5F78376862}" dt="2025-09-29T13:19:38.344" v="6853" actId="47"/>
        <pc:sldMkLst>
          <pc:docMk/>
          <pc:sldMk cId="495483412" sldId="363"/>
        </pc:sldMkLst>
      </pc:sldChg>
      <pc:sldChg chg="add del">
        <pc:chgData name="Rebecca Oswald" userId="91d80d99-f172-47dd-9048-3c4964a16994" providerId="ADAL" clId="{81EF50E1-F445-47E2-A16C-7D5F78376862}" dt="2025-09-29T13:19:38.873" v="6854" actId="47"/>
        <pc:sldMkLst>
          <pc:docMk/>
          <pc:sldMk cId="643842168" sldId="364"/>
        </pc:sldMkLst>
      </pc:sldChg>
      <pc:sldChg chg="add">
        <pc:chgData name="Rebecca Oswald" userId="91d80d99-f172-47dd-9048-3c4964a16994" providerId="ADAL" clId="{81EF50E1-F445-47E2-A16C-7D5F78376862}" dt="2025-09-30T10:44:57.991" v="6867"/>
        <pc:sldMkLst>
          <pc:docMk/>
          <pc:sldMk cId="2960995667" sldId="366"/>
        </pc:sldMkLst>
      </pc:sldChg>
      <pc:sldChg chg="del">
        <pc:chgData name="Rebecca Oswald" userId="91d80d99-f172-47dd-9048-3c4964a16994" providerId="ADAL" clId="{81EF50E1-F445-47E2-A16C-7D5F78376862}" dt="2025-09-30T10:44:55.783" v="6866" actId="2696"/>
        <pc:sldMkLst>
          <pc:docMk/>
          <pc:sldMk cId="3368193837" sldId="366"/>
        </pc:sldMkLst>
      </pc:sldChg>
      <pc:sldChg chg="modSp del mod">
        <pc:chgData name="Rebecca Oswald" userId="91d80d99-f172-47dd-9048-3c4964a16994" providerId="ADAL" clId="{81EF50E1-F445-47E2-A16C-7D5F78376862}" dt="2025-09-30T10:44:55.783" v="6866" actId="2696"/>
        <pc:sldMkLst>
          <pc:docMk/>
          <pc:sldMk cId="2739939664" sldId="367"/>
        </pc:sldMkLst>
      </pc:sldChg>
      <pc:sldChg chg="modSp add mod">
        <pc:chgData name="Rebecca Oswald" userId="91d80d99-f172-47dd-9048-3c4964a16994" providerId="ADAL" clId="{81EF50E1-F445-47E2-A16C-7D5F78376862}" dt="2025-10-06T08:46:05.444" v="7060" actId="13926"/>
        <pc:sldMkLst>
          <pc:docMk/>
          <pc:sldMk cId="4198883542" sldId="367"/>
        </pc:sldMkLst>
      </pc:sldChg>
      <pc:sldChg chg="modSp add del mod">
        <pc:chgData name="Rebecca Oswald" userId="91d80d99-f172-47dd-9048-3c4964a16994" providerId="ADAL" clId="{81EF50E1-F445-47E2-A16C-7D5F78376862}" dt="2025-09-30T10:44:55.783" v="6866" actId="2696"/>
        <pc:sldMkLst>
          <pc:docMk/>
          <pc:sldMk cId="520871579" sldId="368"/>
        </pc:sldMkLst>
      </pc:sldChg>
      <pc:sldChg chg="add">
        <pc:chgData name="Rebecca Oswald" userId="91d80d99-f172-47dd-9048-3c4964a16994" providerId="ADAL" clId="{81EF50E1-F445-47E2-A16C-7D5F78376862}" dt="2025-09-30T10:44:57.991" v="6867"/>
        <pc:sldMkLst>
          <pc:docMk/>
          <pc:sldMk cId="3602828871" sldId="368"/>
        </pc:sldMkLst>
      </pc:sldChg>
      <pc:sldChg chg="modSp add del mod">
        <pc:chgData name="Rebecca Oswald" userId="91d80d99-f172-47dd-9048-3c4964a16994" providerId="ADAL" clId="{81EF50E1-F445-47E2-A16C-7D5F78376862}" dt="2025-09-29T13:20:21.302" v="6863" actId="47"/>
        <pc:sldMkLst>
          <pc:docMk/>
          <pc:sldMk cId="3118083958" sldId="369"/>
        </pc:sldMkLst>
      </pc:sldChg>
      <pc:sldChg chg="add">
        <pc:chgData name="Rebecca Oswald" userId="91d80d99-f172-47dd-9048-3c4964a16994" providerId="ADAL" clId="{81EF50E1-F445-47E2-A16C-7D5F78376862}" dt="2025-09-30T10:44:57.991" v="6867"/>
        <pc:sldMkLst>
          <pc:docMk/>
          <pc:sldMk cId="1369779566" sldId="370"/>
        </pc:sldMkLst>
      </pc:sldChg>
      <pc:sldChg chg="modSp add del mod">
        <pc:chgData name="Rebecca Oswald" userId="91d80d99-f172-47dd-9048-3c4964a16994" providerId="ADAL" clId="{81EF50E1-F445-47E2-A16C-7D5F78376862}" dt="2025-09-30T10:44:55.783" v="6866" actId="2696"/>
        <pc:sldMkLst>
          <pc:docMk/>
          <pc:sldMk cId="3076558412" sldId="370"/>
        </pc:sldMkLst>
      </pc:sldChg>
      <pc:sldChg chg="addSp delSp modSp new del mod">
        <pc:chgData name="Rebecca Oswald" userId="91d80d99-f172-47dd-9048-3c4964a16994" providerId="ADAL" clId="{81EF50E1-F445-47E2-A16C-7D5F78376862}" dt="2025-09-29T13:18:40.799" v="6850" actId="47"/>
        <pc:sldMkLst>
          <pc:docMk/>
          <pc:sldMk cId="897312261" sldId="371"/>
        </pc:sldMkLst>
      </pc:sldChg>
      <pc:sldChg chg="add">
        <pc:chgData name="Rebecca Oswald" userId="91d80d99-f172-47dd-9048-3c4964a16994" providerId="ADAL" clId="{81EF50E1-F445-47E2-A16C-7D5F78376862}" dt="2025-09-30T10:44:57.991" v="6867"/>
        <pc:sldMkLst>
          <pc:docMk/>
          <pc:sldMk cId="2432944860" sldId="372"/>
        </pc:sldMkLst>
      </pc:sldChg>
      <pc:sldChg chg="modSp add del mod">
        <pc:chgData name="Rebecca Oswald" userId="91d80d99-f172-47dd-9048-3c4964a16994" providerId="ADAL" clId="{81EF50E1-F445-47E2-A16C-7D5F78376862}" dt="2025-09-30T10:44:55.783" v="6866" actId="2696"/>
        <pc:sldMkLst>
          <pc:docMk/>
          <pc:sldMk cId="3083787848" sldId="372"/>
        </pc:sldMkLst>
      </pc:sldChg>
      <pc:sldChg chg="addSp delSp modSp new mod">
        <pc:chgData name="Rebecca Oswald" userId="91d80d99-f172-47dd-9048-3c4964a16994" providerId="ADAL" clId="{81EF50E1-F445-47E2-A16C-7D5F78376862}" dt="2025-09-29T12:40:24.292" v="5940" actId="20577"/>
        <pc:sldMkLst>
          <pc:docMk/>
          <pc:sldMk cId="2431127073" sldId="373"/>
        </pc:sldMkLst>
      </pc:sldChg>
      <pc:sldChg chg="addSp delSp modSp new mod">
        <pc:chgData name="Rebecca Oswald" userId="91d80d99-f172-47dd-9048-3c4964a16994" providerId="ADAL" clId="{81EF50E1-F445-47E2-A16C-7D5F78376862}" dt="2025-09-29T12:55:35.754" v="6588" actId="1076"/>
        <pc:sldMkLst>
          <pc:docMk/>
          <pc:sldMk cId="2320494906" sldId="374"/>
        </pc:sldMkLst>
      </pc:sldChg>
      <pc:sldChg chg="addSp delSp modSp new mod">
        <pc:chgData name="Rebecca Oswald" userId="91d80d99-f172-47dd-9048-3c4964a16994" providerId="ADAL" clId="{81EF50E1-F445-47E2-A16C-7D5F78376862}" dt="2025-09-29T13:15:17.193" v="6791" actId="1076"/>
        <pc:sldMkLst>
          <pc:docMk/>
          <pc:sldMk cId="3413537227" sldId="375"/>
        </pc:sldMkLst>
      </pc:sldChg>
      <pc:sldChg chg="addSp delSp modSp add mod">
        <pc:chgData name="Rebecca Oswald" userId="91d80d99-f172-47dd-9048-3c4964a16994" providerId="ADAL" clId="{81EF50E1-F445-47E2-A16C-7D5F78376862}" dt="2025-09-29T13:20:26.257" v="6865" actId="403"/>
        <pc:sldMkLst>
          <pc:docMk/>
          <pc:sldMk cId="2010302412" sldId="376"/>
        </pc:sldMkLst>
      </pc:sldChg>
    </pc:docChg>
  </pc:docChgLst>
  <pc:docChgLst>
    <pc:chgData name="Rebecca Oswald" userId="91d80d99-f172-47dd-9048-3c4964a16994" providerId="ADAL" clId="{859B78B3-DDB9-4F0D-B118-E0746B798C17}"/>
    <pc:docChg chg="undo redo custSel addSld delSld modSld sldOrd">
      <pc:chgData name="Rebecca Oswald" userId="91d80d99-f172-47dd-9048-3c4964a16994" providerId="ADAL" clId="{859B78B3-DDB9-4F0D-B118-E0746B798C17}" dt="2025-11-11T09:36:23.128" v="1227" actId="47"/>
      <pc:docMkLst>
        <pc:docMk/>
      </pc:docMkLst>
      <pc:sldChg chg="addSp modSp mod">
        <pc:chgData name="Rebecca Oswald" userId="91d80d99-f172-47dd-9048-3c4964a16994" providerId="ADAL" clId="{859B78B3-DDB9-4F0D-B118-E0746B798C17}" dt="2025-10-31T13:32:45.249" v="1159" actId="1076"/>
        <pc:sldMkLst>
          <pc:docMk/>
          <pc:sldMk cId="2960950710" sldId="350"/>
        </pc:sldMkLst>
        <pc:spChg chg="mod">
          <ac:chgData name="Rebecca Oswald" userId="91d80d99-f172-47dd-9048-3c4964a16994" providerId="ADAL" clId="{859B78B3-DDB9-4F0D-B118-E0746B798C17}" dt="2025-10-31T13:31:37.600" v="1157" actId="404"/>
          <ac:spMkLst>
            <pc:docMk/>
            <pc:sldMk cId="2960950710" sldId="350"/>
            <ac:spMk id="2" creationId="{293E168C-8042-5B4E-A5A4-A5BF693AE2D6}"/>
          </ac:spMkLst>
        </pc:spChg>
        <pc:picChg chg="add mod">
          <ac:chgData name="Rebecca Oswald" userId="91d80d99-f172-47dd-9048-3c4964a16994" providerId="ADAL" clId="{859B78B3-DDB9-4F0D-B118-E0746B798C17}" dt="2025-10-31T13:32:45.249" v="1159" actId="1076"/>
          <ac:picMkLst>
            <pc:docMk/>
            <pc:sldMk cId="2960950710" sldId="350"/>
            <ac:picMk id="1026" creationId="{7A7203AF-62C0-C71B-18F4-98CE45660C08}"/>
          </ac:picMkLst>
        </pc:picChg>
      </pc:sldChg>
      <pc:sldChg chg="addSp delSp modSp mod ord">
        <pc:chgData name="Rebecca Oswald" userId="91d80d99-f172-47dd-9048-3c4964a16994" providerId="ADAL" clId="{859B78B3-DDB9-4F0D-B118-E0746B798C17}" dt="2025-11-05T10:25:24.709" v="1225" actId="1076"/>
        <pc:sldMkLst>
          <pc:docMk/>
          <pc:sldMk cId="289860937" sldId="352"/>
        </pc:sldMkLst>
        <pc:spChg chg="mod">
          <ac:chgData name="Rebecca Oswald" userId="91d80d99-f172-47dd-9048-3c4964a16994" providerId="ADAL" clId="{859B78B3-DDB9-4F0D-B118-E0746B798C17}" dt="2025-10-31T13:31:04.444" v="1150" actId="20577"/>
          <ac:spMkLst>
            <pc:docMk/>
            <pc:sldMk cId="289860937" sldId="352"/>
            <ac:spMk id="2" creationId="{2DD54756-A790-C845-A85F-35391529E591}"/>
          </ac:spMkLst>
        </pc:spChg>
        <pc:spChg chg="add del mod">
          <ac:chgData name="Rebecca Oswald" userId="91d80d99-f172-47dd-9048-3c4964a16994" providerId="ADAL" clId="{859B78B3-DDB9-4F0D-B118-E0746B798C17}" dt="2025-10-29T16:14:42.562" v="1112" actId="313"/>
          <ac:spMkLst>
            <pc:docMk/>
            <pc:sldMk cId="289860937" sldId="352"/>
            <ac:spMk id="4" creationId="{88692C2C-E259-6FDE-06E9-8757E3542598}"/>
          </ac:spMkLst>
        </pc:spChg>
        <pc:spChg chg="mod">
          <ac:chgData name="Rebecca Oswald" userId="91d80d99-f172-47dd-9048-3c4964a16994" providerId="ADAL" clId="{859B78B3-DDB9-4F0D-B118-E0746B798C17}" dt="2025-11-05T10:25:01.345" v="1222" actId="1076"/>
          <ac:spMkLst>
            <pc:docMk/>
            <pc:sldMk cId="289860937" sldId="352"/>
            <ac:spMk id="6" creationId="{C0015C52-08ED-464E-B7E8-24892D9C1319}"/>
          </ac:spMkLst>
        </pc:spChg>
        <pc:spChg chg="mod">
          <ac:chgData name="Rebecca Oswald" userId="91d80d99-f172-47dd-9048-3c4964a16994" providerId="ADAL" clId="{859B78B3-DDB9-4F0D-B118-E0746B798C17}" dt="2025-11-05T10:25:24.709" v="1225" actId="1076"/>
          <ac:spMkLst>
            <pc:docMk/>
            <pc:sldMk cId="289860937" sldId="352"/>
            <ac:spMk id="7" creationId="{DDCD1B53-5927-A49D-644D-84C2F18ABAD5}"/>
          </ac:spMkLst>
        </pc:spChg>
        <pc:spChg chg="mod">
          <ac:chgData name="Rebecca Oswald" userId="91d80d99-f172-47dd-9048-3c4964a16994" providerId="ADAL" clId="{859B78B3-DDB9-4F0D-B118-E0746B798C17}" dt="2025-11-05T10:25:03.730" v="1223" actId="1076"/>
          <ac:spMkLst>
            <pc:docMk/>
            <pc:sldMk cId="289860937" sldId="352"/>
            <ac:spMk id="8" creationId="{B32B0C1D-C221-7C47-B7D6-77E7BDB41749}"/>
          </ac:spMkLst>
        </pc:spChg>
        <pc:spChg chg="mod">
          <ac:chgData name="Rebecca Oswald" userId="91d80d99-f172-47dd-9048-3c4964a16994" providerId="ADAL" clId="{859B78B3-DDB9-4F0D-B118-E0746B798C17}" dt="2025-10-29T16:10:31.630" v="976" actId="20577"/>
          <ac:spMkLst>
            <pc:docMk/>
            <pc:sldMk cId="289860937" sldId="352"/>
            <ac:spMk id="12" creationId="{B115086E-2AC3-4F4D-8F85-104CFA64FECF}"/>
          </ac:spMkLst>
        </pc:spChg>
        <pc:spChg chg="mod">
          <ac:chgData name="Rebecca Oswald" userId="91d80d99-f172-47dd-9048-3c4964a16994" providerId="ADAL" clId="{859B78B3-DDB9-4F0D-B118-E0746B798C17}" dt="2025-10-29T16:10:25.126" v="965" actId="20577"/>
          <ac:spMkLst>
            <pc:docMk/>
            <pc:sldMk cId="289860937" sldId="352"/>
            <ac:spMk id="18" creationId="{5002683E-EA82-F3A3-055B-D0195E437637}"/>
          </ac:spMkLst>
        </pc:spChg>
        <pc:picChg chg="add mod">
          <ac:chgData name="Rebecca Oswald" userId="91d80d99-f172-47dd-9048-3c4964a16994" providerId="ADAL" clId="{859B78B3-DDB9-4F0D-B118-E0746B798C17}" dt="2025-10-31T13:31:16.381" v="1154" actId="1076"/>
          <ac:picMkLst>
            <pc:docMk/>
            <pc:sldMk cId="289860937" sldId="352"/>
            <ac:picMk id="3" creationId="{CD976AED-8904-D1F9-F2E5-DA8BED687108}"/>
          </ac:picMkLst>
        </pc:picChg>
      </pc:sldChg>
      <pc:sldChg chg="addSp modSp">
        <pc:chgData name="Rebecca Oswald" userId="91d80d99-f172-47dd-9048-3c4964a16994" providerId="ADAL" clId="{859B78B3-DDB9-4F0D-B118-E0746B798C17}" dt="2025-10-31T13:33:31.150" v="1166" actId="1076"/>
        <pc:sldMkLst>
          <pc:docMk/>
          <pc:sldMk cId="3099218400" sldId="356"/>
        </pc:sldMkLst>
        <pc:picChg chg="add mod">
          <ac:chgData name="Rebecca Oswald" userId="91d80d99-f172-47dd-9048-3c4964a16994" providerId="ADAL" clId="{859B78B3-DDB9-4F0D-B118-E0746B798C17}" dt="2025-10-31T13:33:31.150" v="1166" actId="1076"/>
          <ac:picMkLst>
            <pc:docMk/>
            <pc:sldMk cId="3099218400" sldId="356"/>
            <ac:picMk id="3074" creationId="{AAB4AF88-47A4-C5C6-D8FD-299F69056767}"/>
          </ac:picMkLst>
        </pc:picChg>
      </pc:sldChg>
      <pc:sldChg chg="del">
        <pc:chgData name="Rebecca Oswald" userId="91d80d99-f172-47dd-9048-3c4964a16994" providerId="ADAL" clId="{859B78B3-DDB9-4F0D-B118-E0746B798C17}" dt="2025-11-11T09:36:22.459" v="1226" actId="47"/>
        <pc:sldMkLst>
          <pc:docMk/>
          <pc:sldMk cId="391246093" sldId="361"/>
        </pc:sldMkLst>
      </pc:sldChg>
      <pc:sldChg chg="del">
        <pc:chgData name="Rebecca Oswald" userId="91d80d99-f172-47dd-9048-3c4964a16994" providerId="ADAL" clId="{859B78B3-DDB9-4F0D-B118-E0746B798C17}" dt="2025-11-11T09:36:23.128" v="1227" actId="47"/>
        <pc:sldMkLst>
          <pc:docMk/>
          <pc:sldMk cId="1992164446" sldId="365"/>
        </pc:sldMkLst>
      </pc:sldChg>
      <pc:sldChg chg="addSp modSp mod">
        <pc:chgData name="Rebecca Oswald" userId="91d80d99-f172-47dd-9048-3c4964a16994" providerId="ADAL" clId="{859B78B3-DDB9-4F0D-B118-E0746B798C17}" dt="2025-10-31T13:32:59.904" v="1162" actId="1076"/>
        <pc:sldMkLst>
          <pc:docMk/>
          <pc:sldMk cId="2960995667" sldId="366"/>
        </pc:sldMkLst>
        <pc:spChg chg="mod">
          <ac:chgData name="Rebecca Oswald" userId="91d80d99-f172-47dd-9048-3c4964a16994" providerId="ADAL" clId="{859B78B3-DDB9-4F0D-B118-E0746B798C17}" dt="2025-10-31T13:32:56.621" v="1161" actId="14100"/>
          <ac:spMkLst>
            <pc:docMk/>
            <pc:sldMk cId="2960995667" sldId="366"/>
            <ac:spMk id="3" creationId="{574D78F8-AEFE-1583-DF72-8C7C688A6D0B}"/>
          </ac:spMkLst>
        </pc:spChg>
        <pc:picChg chg="add mod">
          <ac:chgData name="Rebecca Oswald" userId="91d80d99-f172-47dd-9048-3c4964a16994" providerId="ADAL" clId="{859B78B3-DDB9-4F0D-B118-E0746B798C17}" dt="2025-10-31T13:32:59.904" v="1162" actId="1076"/>
          <ac:picMkLst>
            <pc:docMk/>
            <pc:sldMk cId="2960995667" sldId="366"/>
            <ac:picMk id="2050" creationId="{9EC5C9DC-6A0D-0F75-D5F9-2472A167CDF5}"/>
          </ac:picMkLst>
        </pc:picChg>
      </pc:sldChg>
      <pc:sldChg chg="addSp modSp mod">
        <pc:chgData name="Rebecca Oswald" userId="91d80d99-f172-47dd-9048-3c4964a16994" providerId="ADAL" clId="{859B78B3-DDB9-4F0D-B118-E0746B798C17}" dt="2025-10-31T13:33:41.764" v="1168" actId="14100"/>
        <pc:sldMkLst>
          <pc:docMk/>
          <pc:sldMk cId="4198883542" sldId="367"/>
        </pc:sldMkLst>
        <pc:spChg chg="mod">
          <ac:chgData name="Rebecca Oswald" userId="91d80d99-f172-47dd-9048-3c4964a16994" providerId="ADAL" clId="{859B78B3-DDB9-4F0D-B118-E0746B798C17}" dt="2025-10-31T13:33:41.764" v="1168" actId="14100"/>
          <ac:spMkLst>
            <pc:docMk/>
            <pc:sldMk cId="4198883542" sldId="367"/>
            <ac:spMk id="3" creationId="{055FD425-80AF-8797-8ADD-67B46B92A345}"/>
          </ac:spMkLst>
        </pc:spChg>
        <pc:picChg chg="add mod">
          <ac:chgData name="Rebecca Oswald" userId="91d80d99-f172-47dd-9048-3c4964a16994" providerId="ADAL" clId="{859B78B3-DDB9-4F0D-B118-E0746B798C17}" dt="2025-10-31T13:33:36.871" v="1167" actId="1076"/>
          <ac:picMkLst>
            <pc:docMk/>
            <pc:sldMk cId="4198883542" sldId="367"/>
            <ac:picMk id="4098" creationId="{D7E24B7E-C100-A9DC-7AE3-29B65C1B5B53}"/>
          </ac:picMkLst>
        </pc:picChg>
      </pc:sldChg>
      <pc:sldChg chg="addSp modSp mod">
        <pc:chgData name="Rebecca Oswald" userId="91d80d99-f172-47dd-9048-3c4964a16994" providerId="ADAL" clId="{859B78B3-DDB9-4F0D-B118-E0746B798C17}" dt="2025-10-31T13:33:51.515" v="1172" actId="1076"/>
        <pc:sldMkLst>
          <pc:docMk/>
          <pc:sldMk cId="3602828871" sldId="368"/>
        </pc:sldMkLst>
        <pc:spChg chg="mod">
          <ac:chgData name="Rebecca Oswald" userId="91d80d99-f172-47dd-9048-3c4964a16994" providerId="ADAL" clId="{859B78B3-DDB9-4F0D-B118-E0746B798C17}" dt="2025-10-31T13:33:51.515" v="1172" actId="1076"/>
          <ac:spMkLst>
            <pc:docMk/>
            <pc:sldMk cId="3602828871" sldId="368"/>
            <ac:spMk id="3" creationId="{C90350FF-9729-D98D-47B2-22E1BB35C418}"/>
          </ac:spMkLst>
        </pc:spChg>
        <pc:spChg chg="mod">
          <ac:chgData name="Rebecca Oswald" userId="91d80d99-f172-47dd-9048-3c4964a16994" providerId="ADAL" clId="{859B78B3-DDB9-4F0D-B118-E0746B798C17}" dt="2025-10-20T20:05:47.326" v="228" actId="20577"/>
          <ac:spMkLst>
            <pc:docMk/>
            <pc:sldMk cId="3602828871" sldId="368"/>
            <ac:spMk id="4" creationId="{62A4A25E-89E9-78D1-7DFA-7ECF0BA9F92E}"/>
          </ac:spMkLst>
        </pc:spChg>
        <pc:picChg chg="add mod">
          <ac:chgData name="Rebecca Oswald" userId="91d80d99-f172-47dd-9048-3c4964a16994" providerId="ADAL" clId="{859B78B3-DDB9-4F0D-B118-E0746B798C17}" dt="2025-10-31T13:33:48.870" v="1170" actId="1076"/>
          <ac:picMkLst>
            <pc:docMk/>
            <pc:sldMk cId="3602828871" sldId="368"/>
            <ac:picMk id="5122" creationId="{CD10C6F7-DDFB-E1F4-00C8-D6A386514EA7}"/>
          </ac:picMkLst>
        </pc:picChg>
      </pc:sldChg>
      <pc:sldChg chg="addSp modSp mod">
        <pc:chgData name="Rebecca Oswald" userId="91d80d99-f172-47dd-9048-3c4964a16994" providerId="ADAL" clId="{859B78B3-DDB9-4F0D-B118-E0746B798C17}" dt="2025-10-31T13:34:38.068" v="1183" actId="14100"/>
        <pc:sldMkLst>
          <pc:docMk/>
          <pc:sldMk cId="1369779566" sldId="370"/>
        </pc:sldMkLst>
        <pc:spChg chg="mod">
          <ac:chgData name="Rebecca Oswald" userId="91d80d99-f172-47dd-9048-3c4964a16994" providerId="ADAL" clId="{859B78B3-DDB9-4F0D-B118-E0746B798C17}" dt="2025-10-31T13:34:38.068" v="1183" actId="14100"/>
          <ac:spMkLst>
            <pc:docMk/>
            <pc:sldMk cId="1369779566" sldId="370"/>
            <ac:spMk id="3" creationId="{4AB08AD6-310B-4B33-5318-1065CB9B6C30}"/>
          </ac:spMkLst>
        </pc:spChg>
        <pc:spChg chg="mod">
          <ac:chgData name="Rebecca Oswald" userId="91d80d99-f172-47dd-9048-3c4964a16994" providerId="ADAL" clId="{859B78B3-DDB9-4F0D-B118-E0746B798C17}" dt="2025-10-21T11:41:56.823" v="672" actId="20577"/>
          <ac:spMkLst>
            <pc:docMk/>
            <pc:sldMk cId="1369779566" sldId="370"/>
            <ac:spMk id="4" creationId="{A433FE39-B722-30E6-E210-E463A1F33CA3}"/>
          </ac:spMkLst>
        </pc:spChg>
        <pc:picChg chg="add mod">
          <ac:chgData name="Rebecca Oswald" userId="91d80d99-f172-47dd-9048-3c4964a16994" providerId="ADAL" clId="{859B78B3-DDB9-4F0D-B118-E0746B798C17}" dt="2025-10-31T13:34:35.251" v="1182" actId="1076"/>
          <ac:picMkLst>
            <pc:docMk/>
            <pc:sldMk cId="1369779566" sldId="370"/>
            <ac:picMk id="8194" creationId="{FB661AC8-3895-87F1-FBD9-E83F60A9FDD2}"/>
          </ac:picMkLst>
        </pc:picChg>
      </pc:sldChg>
      <pc:sldChg chg="addSp modSp mod modCm">
        <pc:chgData name="Rebecca Oswald" userId="91d80d99-f172-47dd-9048-3c4964a16994" providerId="ADAL" clId="{859B78B3-DDB9-4F0D-B118-E0746B798C17}" dt="2025-10-31T13:34:01.589" v="1176" actId="14100"/>
        <pc:sldMkLst>
          <pc:docMk/>
          <pc:sldMk cId="2432944860" sldId="372"/>
        </pc:sldMkLst>
        <pc:spChg chg="mod">
          <ac:chgData name="Rebecca Oswald" userId="91d80d99-f172-47dd-9048-3c4964a16994" providerId="ADAL" clId="{859B78B3-DDB9-4F0D-B118-E0746B798C17}" dt="2025-10-31T13:34:01.589" v="1176" actId="14100"/>
          <ac:spMkLst>
            <pc:docMk/>
            <pc:sldMk cId="2432944860" sldId="372"/>
            <ac:spMk id="3" creationId="{96685331-46DB-93B1-484E-B87D9A285D2B}"/>
          </ac:spMkLst>
        </pc:spChg>
        <pc:spChg chg="mod">
          <ac:chgData name="Rebecca Oswald" userId="91d80d99-f172-47dd-9048-3c4964a16994" providerId="ADAL" clId="{859B78B3-DDB9-4F0D-B118-E0746B798C17}" dt="2025-10-21T11:44:20.694" v="678" actId="114"/>
          <ac:spMkLst>
            <pc:docMk/>
            <pc:sldMk cId="2432944860" sldId="372"/>
            <ac:spMk id="4" creationId="{771AAF64-8D3F-4FD7-CCA0-705A61C72549}"/>
          </ac:spMkLst>
        </pc:spChg>
        <pc:picChg chg="add mod">
          <ac:chgData name="Rebecca Oswald" userId="91d80d99-f172-47dd-9048-3c4964a16994" providerId="ADAL" clId="{859B78B3-DDB9-4F0D-B118-E0746B798C17}" dt="2025-10-31T13:34:00.134" v="1175" actId="1076"/>
          <ac:picMkLst>
            <pc:docMk/>
            <pc:sldMk cId="2432944860" sldId="372"/>
            <ac:picMk id="6146" creationId="{A783F1A1-99EF-3D36-91CF-00AD1C83568F}"/>
          </ac:picMkLst>
        </pc:picChg>
        <pc:extLst>
          <p:ext xmlns:p="http://schemas.openxmlformats.org/presentationml/2006/main" uri="{D6D511B9-2390-475A-947B-AFAB55BFBCF1}">
            <pc226:cmChg xmlns:pc226="http://schemas.microsoft.com/office/powerpoint/2022/06/main/command" chg="mod">
              <pc226:chgData name="Rebecca Oswald" userId="91d80d99-f172-47dd-9048-3c4964a16994" providerId="ADAL" clId="{859B78B3-DDB9-4F0D-B118-E0746B798C17}" dt="2025-10-21T11:37:51.451" v="629" actId="6549"/>
              <pc2:cmMkLst xmlns:pc2="http://schemas.microsoft.com/office/powerpoint/2019/9/main/command">
                <pc:docMk/>
                <pc:sldMk cId="2432944860" sldId="372"/>
                <pc2:cmMk id="{95CE7F68-5DBD-41A9-971B-1C2EDF752B40}"/>
              </pc2:cmMkLst>
            </pc226:cmChg>
          </p:ext>
        </pc:extLst>
      </pc:sldChg>
      <pc:sldChg chg="addSp modSp mod">
        <pc:chgData name="Rebecca Oswald" userId="91d80d99-f172-47dd-9048-3c4964a16994" providerId="ADAL" clId="{859B78B3-DDB9-4F0D-B118-E0746B798C17}" dt="2025-10-31T13:35:16.076" v="1197" actId="1076"/>
        <pc:sldMkLst>
          <pc:docMk/>
          <pc:sldMk cId="2431127073" sldId="373"/>
        </pc:sldMkLst>
        <pc:spChg chg="mod">
          <ac:chgData name="Rebecca Oswald" userId="91d80d99-f172-47dd-9048-3c4964a16994" providerId="ADAL" clId="{859B78B3-DDB9-4F0D-B118-E0746B798C17}" dt="2025-10-31T13:35:16.076" v="1197" actId="1076"/>
          <ac:spMkLst>
            <pc:docMk/>
            <pc:sldMk cId="2431127073" sldId="373"/>
            <ac:spMk id="3" creationId="{723FF502-76B5-8FC5-3E24-8A483672FCAA}"/>
          </ac:spMkLst>
        </pc:spChg>
        <pc:picChg chg="add mod">
          <ac:chgData name="Rebecca Oswald" userId="91d80d99-f172-47dd-9048-3c4964a16994" providerId="ADAL" clId="{859B78B3-DDB9-4F0D-B118-E0746B798C17}" dt="2025-10-31T13:35:11.251" v="1196" actId="1076"/>
          <ac:picMkLst>
            <pc:docMk/>
            <pc:sldMk cId="2431127073" sldId="373"/>
            <ac:picMk id="14338" creationId="{B531A5DD-434E-5D66-1F5D-5F6B42B197ED}"/>
          </ac:picMkLst>
        </pc:picChg>
      </pc:sldChg>
      <pc:sldChg chg="del">
        <pc:chgData name="Rebecca Oswald" userId="91d80d99-f172-47dd-9048-3c4964a16994" providerId="ADAL" clId="{859B78B3-DDB9-4F0D-B118-E0746B798C17}" dt="2025-10-29T15:32:51.351" v="948" actId="47"/>
        <pc:sldMkLst>
          <pc:docMk/>
          <pc:sldMk cId="3413537227" sldId="375"/>
        </pc:sldMkLst>
      </pc:sldChg>
      <pc:sldChg chg="addSp modSp mod">
        <pc:chgData name="Rebecca Oswald" userId="91d80d99-f172-47dd-9048-3c4964a16994" providerId="ADAL" clId="{859B78B3-DDB9-4F0D-B118-E0746B798C17}" dt="2025-10-31T13:35:05.866" v="1194" actId="1076"/>
        <pc:sldMkLst>
          <pc:docMk/>
          <pc:sldMk cId="2010302412" sldId="376"/>
        </pc:sldMkLst>
        <pc:spChg chg="mod">
          <ac:chgData name="Rebecca Oswald" userId="91d80d99-f172-47dd-9048-3c4964a16994" providerId="ADAL" clId="{859B78B3-DDB9-4F0D-B118-E0746B798C17}" dt="2025-10-29T16:01:23.317" v="955" actId="20577"/>
          <ac:spMkLst>
            <pc:docMk/>
            <pc:sldMk cId="2010302412" sldId="376"/>
            <ac:spMk id="2" creationId="{3DC17B43-45C3-C07F-B14A-59FA70BA15A4}"/>
          </ac:spMkLst>
        </pc:spChg>
        <pc:picChg chg="add mod">
          <ac:chgData name="Rebecca Oswald" userId="91d80d99-f172-47dd-9048-3c4964a16994" providerId="ADAL" clId="{859B78B3-DDB9-4F0D-B118-E0746B798C17}" dt="2025-10-31T13:35:05.866" v="1194" actId="1076"/>
          <ac:picMkLst>
            <pc:docMk/>
            <pc:sldMk cId="2010302412" sldId="376"/>
            <ac:picMk id="13314" creationId="{76370D4E-1A4F-5D6E-A852-52465D131DAC}"/>
          </ac:picMkLst>
        </pc:picChg>
      </pc:sldChg>
      <pc:sldChg chg="addSp modSp add mod">
        <pc:chgData name="Rebecca Oswald" userId="91d80d99-f172-47dd-9048-3c4964a16994" providerId="ADAL" clId="{859B78B3-DDB9-4F0D-B118-E0746B798C17}" dt="2025-10-31T13:34:46.931" v="1186" actId="1076"/>
        <pc:sldMkLst>
          <pc:docMk/>
          <pc:sldMk cId="2709096704" sldId="377"/>
        </pc:sldMkLst>
        <pc:spChg chg="mod">
          <ac:chgData name="Rebecca Oswald" userId="91d80d99-f172-47dd-9048-3c4964a16994" providerId="ADAL" clId="{859B78B3-DDB9-4F0D-B118-E0746B798C17}" dt="2025-10-31T13:34:44.384" v="1184" actId="14100"/>
          <ac:spMkLst>
            <pc:docMk/>
            <pc:sldMk cId="2709096704" sldId="377"/>
            <ac:spMk id="3" creationId="{1B55F9F4-7CD7-972F-D344-F71BF8AFE612}"/>
          </ac:spMkLst>
        </pc:spChg>
        <pc:spChg chg="mod">
          <ac:chgData name="Rebecca Oswald" userId="91d80d99-f172-47dd-9048-3c4964a16994" providerId="ADAL" clId="{859B78B3-DDB9-4F0D-B118-E0746B798C17}" dt="2025-10-21T11:42:37.059" v="674" actId="20577"/>
          <ac:spMkLst>
            <pc:docMk/>
            <pc:sldMk cId="2709096704" sldId="377"/>
            <ac:spMk id="4" creationId="{C56C3741-D0B1-D252-C5F4-C545D0501ECC}"/>
          </ac:spMkLst>
        </pc:spChg>
        <pc:picChg chg="add mod">
          <ac:chgData name="Rebecca Oswald" userId="91d80d99-f172-47dd-9048-3c4964a16994" providerId="ADAL" clId="{859B78B3-DDB9-4F0D-B118-E0746B798C17}" dt="2025-10-31T13:34:46.931" v="1186" actId="1076"/>
          <ac:picMkLst>
            <pc:docMk/>
            <pc:sldMk cId="2709096704" sldId="377"/>
            <ac:picMk id="9218" creationId="{8522278C-11E5-FADA-C0CB-9851ABC2F789}"/>
          </ac:picMkLst>
        </pc:picChg>
      </pc:sldChg>
      <pc:sldChg chg="addSp delSp modSp new mod">
        <pc:chgData name="Rebecca Oswald" userId="91d80d99-f172-47dd-9048-3c4964a16994" providerId="ADAL" clId="{859B78B3-DDB9-4F0D-B118-E0746B798C17}" dt="2025-10-31T13:34:50.405" v="1188" actId="1076"/>
        <pc:sldMkLst>
          <pc:docMk/>
          <pc:sldMk cId="1255187483" sldId="378"/>
        </pc:sldMkLst>
        <pc:spChg chg="mod">
          <ac:chgData name="Rebecca Oswald" userId="91d80d99-f172-47dd-9048-3c4964a16994" providerId="ADAL" clId="{859B78B3-DDB9-4F0D-B118-E0746B798C17}" dt="2025-10-21T11:18:38.013" v="380" actId="1076"/>
          <ac:spMkLst>
            <pc:docMk/>
            <pc:sldMk cId="1255187483" sldId="378"/>
            <ac:spMk id="3" creationId="{6E80A95A-A354-CED8-8FA4-828D19055634}"/>
          </ac:spMkLst>
        </pc:spChg>
        <pc:picChg chg="add mod">
          <ac:chgData name="Rebecca Oswald" userId="91d80d99-f172-47dd-9048-3c4964a16994" providerId="ADAL" clId="{859B78B3-DDB9-4F0D-B118-E0746B798C17}" dt="2025-10-21T11:18:20.998" v="376" actId="1076"/>
          <ac:picMkLst>
            <pc:docMk/>
            <pc:sldMk cId="1255187483" sldId="378"/>
            <ac:picMk id="11" creationId="{FBF2D274-7994-3060-DA69-B2868652FE6C}"/>
          </ac:picMkLst>
        </pc:picChg>
        <pc:picChg chg="add mod">
          <ac:chgData name="Rebecca Oswald" userId="91d80d99-f172-47dd-9048-3c4964a16994" providerId="ADAL" clId="{859B78B3-DDB9-4F0D-B118-E0746B798C17}" dt="2025-10-31T13:34:50.405" v="1188" actId="1076"/>
          <ac:picMkLst>
            <pc:docMk/>
            <pc:sldMk cId="1255187483" sldId="378"/>
            <ac:picMk id="10242" creationId="{DCBE64FB-A546-EC9F-85E8-67BD8852F28F}"/>
          </ac:picMkLst>
        </pc:picChg>
      </pc:sldChg>
      <pc:sldChg chg="addSp delSp modSp add mod">
        <pc:chgData name="Rebecca Oswald" userId="91d80d99-f172-47dd-9048-3c4964a16994" providerId="ADAL" clId="{859B78B3-DDB9-4F0D-B118-E0746B798C17}" dt="2025-10-31T13:34:54.115" v="1190" actId="1076"/>
        <pc:sldMkLst>
          <pc:docMk/>
          <pc:sldMk cId="3060318974" sldId="379"/>
        </pc:sldMkLst>
        <pc:spChg chg="mod">
          <ac:chgData name="Rebecca Oswald" userId="91d80d99-f172-47dd-9048-3c4964a16994" providerId="ADAL" clId="{859B78B3-DDB9-4F0D-B118-E0746B798C17}" dt="2025-10-21T11:19:16.581" v="387" actId="1076"/>
          <ac:spMkLst>
            <pc:docMk/>
            <pc:sldMk cId="3060318974" sldId="379"/>
            <ac:spMk id="3" creationId="{5950F86C-D866-3172-14A2-2B128E683BDA}"/>
          </ac:spMkLst>
        </pc:spChg>
        <pc:picChg chg="add mod">
          <ac:chgData name="Rebecca Oswald" userId="91d80d99-f172-47dd-9048-3c4964a16994" providerId="ADAL" clId="{859B78B3-DDB9-4F0D-B118-E0746B798C17}" dt="2025-10-21T11:19:07.046" v="385" actId="14100"/>
          <ac:picMkLst>
            <pc:docMk/>
            <pc:sldMk cId="3060318974" sldId="379"/>
            <ac:picMk id="2" creationId="{E14B8087-41C7-A74F-92F0-A2A107C526BF}"/>
          </ac:picMkLst>
        </pc:picChg>
        <pc:picChg chg="add mod">
          <ac:chgData name="Rebecca Oswald" userId="91d80d99-f172-47dd-9048-3c4964a16994" providerId="ADAL" clId="{859B78B3-DDB9-4F0D-B118-E0746B798C17}" dt="2025-10-31T13:34:54.115" v="1190" actId="1076"/>
          <ac:picMkLst>
            <pc:docMk/>
            <pc:sldMk cId="3060318974" sldId="379"/>
            <ac:picMk id="11266" creationId="{5D0D443A-FDB5-22A5-134A-0F42D9A65742}"/>
          </ac:picMkLst>
        </pc:picChg>
      </pc:sldChg>
      <pc:sldChg chg="addSp delSp modSp add mod">
        <pc:chgData name="Rebecca Oswald" userId="91d80d99-f172-47dd-9048-3c4964a16994" providerId="ADAL" clId="{859B78B3-DDB9-4F0D-B118-E0746B798C17}" dt="2025-10-31T13:34:58.013" v="1192" actId="1076"/>
        <pc:sldMkLst>
          <pc:docMk/>
          <pc:sldMk cId="1182662698" sldId="380"/>
        </pc:sldMkLst>
        <pc:picChg chg="add mod">
          <ac:chgData name="Rebecca Oswald" userId="91d80d99-f172-47dd-9048-3c4964a16994" providerId="ADAL" clId="{859B78B3-DDB9-4F0D-B118-E0746B798C17}" dt="2025-10-21T11:19:56.133" v="394" actId="14100"/>
          <ac:picMkLst>
            <pc:docMk/>
            <pc:sldMk cId="1182662698" sldId="380"/>
            <ac:picMk id="4" creationId="{FEC741F5-F6F1-BDC7-73F3-049CC8E92E88}"/>
          </ac:picMkLst>
        </pc:picChg>
        <pc:picChg chg="add mod">
          <ac:chgData name="Rebecca Oswald" userId="91d80d99-f172-47dd-9048-3c4964a16994" providerId="ADAL" clId="{859B78B3-DDB9-4F0D-B118-E0746B798C17}" dt="2025-10-31T13:34:58.013" v="1192" actId="1076"/>
          <ac:picMkLst>
            <pc:docMk/>
            <pc:sldMk cId="1182662698" sldId="380"/>
            <ac:picMk id="12290" creationId="{DE5D5527-D9AE-1089-55A5-C347244C390A}"/>
          </ac:picMkLst>
        </pc:picChg>
      </pc:sldChg>
      <pc:sldChg chg="addSp modSp add mod">
        <pc:chgData name="Rebecca Oswald" userId="91d80d99-f172-47dd-9048-3c4964a16994" providerId="ADAL" clId="{859B78B3-DDB9-4F0D-B118-E0746B798C17}" dt="2025-10-31T13:34:09.348" v="1179" actId="1076"/>
        <pc:sldMkLst>
          <pc:docMk/>
          <pc:sldMk cId="4177165477" sldId="381"/>
        </pc:sldMkLst>
        <pc:spChg chg="mod">
          <ac:chgData name="Rebecca Oswald" userId="91d80d99-f172-47dd-9048-3c4964a16994" providerId="ADAL" clId="{859B78B3-DDB9-4F0D-B118-E0746B798C17}" dt="2025-10-31T13:34:06.538" v="1177" actId="14100"/>
          <ac:spMkLst>
            <pc:docMk/>
            <pc:sldMk cId="4177165477" sldId="381"/>
            <ac:spMk id="3" creationId="{F99BEB0B-A7CC-6AC0-550A-6540F90216A2}"/>
          </ac:spMkLst>
        </pc:spChg>
        <pc:spChg chg="mod">
          <ac:chgData name="Rebecca Oswald" userId="91d80d99-f172-47dd-9048-3c4964a16994" providerId="ADAL" clId="{859B78B3-DDB9-4F0D-B118-E0746B798C17}" dt="2025-10-21T11:39:07.016" v="650"/>
          <ac:spMkLst>
            <pc:docMk/>
            <pc:sldMk cId="4177165477" sldId="381"/>
            <ac:spMk id="4" creationId="{CBD6AF4A-2AC9-9F8D-8964-27AFF03AB728}"/>
          </ac:spMkLst>
        </pc:spChg>
        <pc:picChg chg="add mod">
          <ac:chgData name="Rebecca Oswald" userId="91d80d99-f172-47dd-9048-3c4964a16994" providerId="ADAL" clId="{859B78B3-DDB9-4F0D-B118-E0746B798C17}" dt="2025-10-31T13:34:09.348" v="1179" actId="1076"/>
          <ac:picMkLst>
            <pc:docMk/>
            <pc:sldMk cId="4177165477" sldId="381"/>
            <ac:picMk id="7170" creationId="{15924610-E065-8D1C-BE00-27E65B26D580}"/>
          </ac:picMkLst>
        </pc:picChg>
      </pc:sldChg>
    </pc:docChg>
  </pc:docChgLst>
  <pc:docChgLst>
    <pc:chgData name="Rebecca Oswald" userId="71ebf806f9ec0a68" providerId="LiveId" clId="{F5DE46BF-4285-40AF-8818-C105164200E4}"/>
    <pc:docChg chg="modSld">
      <pc:chgData name="Rebecca Oswald" userId="71ebf806f9ec0a68" providerId="LiveId" clId="{F5DE46BF-4285-40AF-8818-C105164200E4}" dt="2025-10-16T20:57:41.504" v="68" actId="20577"/>
      <pc:docMkLst>
        <pc:docMk/>
      </pc:docMkLst>
      <pc:sldChg chg="modSp mod">
        <pc:chgData name="Rebecca Oswald" userId="71ebf806f9ec0a68" providerId="LiveId" clId="{F5DE46BF-4285-40AF-8818-C105164200E4}" dt="2025-10-16T20:57:41.504" v="68" actId="20577"/>
        <pc:sldMkLst>
          <pc:docMk/>
          <pc:sldMk cId="3602828871" sldId="368"/>
        </pc:sldMkLst>
        <pc:spChg chg="mod">
          <ac:chgData name="Rebecca Oswald" userId="71ebf806f9ec0a68" providerId="LiveId" clId="{F5DE46BF-4285-40AF-8818-C105164200E4}" dt="2025-10-16T20:57:41.504" v="68" actId="20577"/>
          <ac:spMkLst>
            <pc:docMk/>
            <pc:sldMk cId="3602828871" sldId="368"/>
            <ac:spMk id="4" creationId="{62A4A25E-89E9-78D1-7DFA-7ECF0BA9F92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5B66E5-15AA-4745-8A67-3CE257BEE39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4" name="Footer Placeholder 3">
            <a:extLst>
              <a:ext uri="{FF2B5EF4-FFF2-40B4-BE49-F238E27FC236}">
                <a16:creationId xmlns:a16="http://schemas.microsoft.com/office/drawing/2014/main" id="{AC844A45-21B3-834A-A491-E4E4B9DC11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AC039FDB-18A0-074D-8BA3-A4C3DE896A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8E6D13E5-4CEC-3A4A-8E5D-AFCEE7512EEC}" type="slidenum">
              <a:rPr lang="en-GB" smtClean="0"/>
              <a:t>‹#›</a:t>
            </a:fld>
            <a:endParaRPr lang="en-GB"/>
          </a:p>
        </p:txBody>
      </p:sp>
    </p:spTree>
    <p:extLst>
      <p:ext uri="{BB962C8B-B14F-4D97-AF65-F5344CB8AC3E}">
        <p14:creationId xmlns:p14="http://schemas.microsoft.com/office/powerpoint/2010/main" val="2653228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1CA15AE-E040-4F31-96C6-FD066D034FFB}" type="datetime1">
              <a:rPr lang="en-GB" smtClean="0"/>
              <a:pPr/>
              <a:t>11/11/2025</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89C7E07-3C67-C64C-8DA0-0404F6303970}" type="slidenum">
              <a:rPr lang="en-GB" noProof="0" smtClean="0"/>
              <a:t>‹#›</a:t>
            </a:fld>
            <a:endParaRPr lang="en-GB" noProof="0"/>
          </a:p>
        </p:txBody>
      </p:sp>
    </p:spTree>
    <p:extLst>
      <p:ext uri="{BB962C8B-B14F-4D97-AF65-F5344CB8AC3E}">
        <p14:creationId xmlns:p14="http://schemas.microsoft.com/office/powerpoint/2010/main" val="403252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1</a:t>
            </a:fld>
            <a:endParaRPr lang="en-GB"/>
          </a:p>
        </p:txBody>
      </p:sp>
    </p:spTree>
    <p:extLst>
      <p:ext uri="{BB962C8B-B14F-4D97-AF65-F5344CB8AC3E}">
        <p14:creationId xmlns:p14="http://schemas.microsoft.com/office/powerpoint/2010/main" val="13157900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2</a:t>
            </a:fld>
            <a:endParaRPr lang="en-GB"/>
          </a:p>
        </p:txBody>
      </p:sp>
    </p:spTree>
    <p:extLst>
      <p:ext uri="{BB962C8B-B14F-4D97-AF65-F5344CB8AC3E}">
        <p14:creationId xmlns:p14="http://schemas.microsoft.com/office/powerpoint/2010/main" val="334658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E335A-4BFF-466A-E267-AB8AC1324F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F5235C-C1D0-2EFA-45C0-6DCB7B2DC3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D7859C-3030-C821-E154-FF3A5E08928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2DEB76F-CA67-4192-7CBD-79891A2D0001}"/>
              </a:ext>
            </a:extLst>
          </p:cNvPr>
          <p:cNvSpPr>
            <a:spLocks noGrp="1"/>
          </p:cNvSpPr>
          <p:nvPr>
            <p:ph type="sldNum" sz="quarter" idx="5"/>
          </p:nvPr>
        </p:nvSpPr>
        <p:spPr/>
        <p:txBody>
          <a:bodyPr/>
          <a:lstStyle/>
          <a:p>
            <a:pPr rtl="0"/>
            <a:fld id="{A89C7E07-3C67-C64C-8DA0-0404F6303970}" type="slidenum">
              <a:rPr lang="en-GB" smtClean="0"/>
              <a:t>3</a:t>
            </a:fld>
            <a:endParaRPr lang="en-GB"/>
          </a:p>
        </p:txBody>
      </p:sp>
    </p:spTree>
    <p:extLst>
      <p:ext uri="{BB962C8B-B14F-4D97-AF65-F5344CB8AC3E}">
        <p14:creationId xmlns:p14="http://schemas.microsoft.com/office/powerpoint/2010/main" val="3397387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A89C7E07-3C67-C64C-8DA0-0404F6303970}" type="slidenum">
              <a:rPr lang="en-GB" smtClean="0"/>
              <a:t>4</a:t>
            </a:fld>
            <a:endParaRPr lang="en-GB"/>
          </a:p>
        </p:txBody>
      </p:sp>
    </p:spTree>
    <p:extLst>
      <p:ext uri="{BB962C8B-B14F-4D97-AF65-F5344CB8AC3E}">
        <p14:creationId xmlns:p14="http://schemas.microsoft.com/office/powerpoint/2010/main" val="838355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01AB0-EAC5-3FC8-A346-F90EBF8D51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DD9BBC-5088-BDEF-D2EF-EA878D3E89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44CF84-7EF9-742E-2D2F-D709548D8A3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9DF51EB-6003-8729-C854-30DCB73425A4}"/>
              </a:ext>
            </a:extLst>
          </p:cNvPr>
          <p:cNvSpPr>
            <a:spLocks noGrp="1"/>
          </p:cNvSpPr>
          <p:nvPr>
            <p:ph type="sldNum" sz="quarter" idx="5"/>
          </p:nvPr>
        </p:nvSpPr>
        <p:spPr/>
        <p:txBody>
          <a:bodyPr/>
          <a:lstStyle/>
          <a:p>
            <a:pPr rtl="0"/>
            <a:fld id="{A89C7E07-3C67-C64C-8DA0-0404F6303970}" type="slidenum">
              <a:rPr lang="en-GB" smtClean="0"/>
              <a:t>5</a:t>
            </a:fld>
            <a:endParaRPr lang="en-GB"/>
          </a:p>
        </p:txBody>
      </p:sp>
    </p:spTree>
    <p:extLst>
      <p:ext uri="{BB962C8B-B14F-4D97-AF65-F5344CB8AC3E}">
        <p14:creationId xmlns:p14="http://schemas.microsoft.com/office/powerpoint/2010/main" val="1106511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21E12F-464E-F21D-F54E-9320A81F04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0D944-A160-2953-0209-62F3BDC3DD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13562-53EC-9256-9A14-CD784E2F07B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24521D5-4FA8-321A-9FF4-F34C029E38EE}"/>
              </a:ext>
            </a:extLst>
          </p:cNvPr>
          <p:cNvSpPr>
            <a:spLocks noGrp="1"/>
          </p:cNvSpPr>
          <p:nvPr>
            <p:ph type="sldNum" sz="quarter" idx="5"/>
          </p:nvPr>
        </p:nvSpPr>
        <p:spPr/>
        <p:txBody>
          <a:bodyPr/>
          <a:lstStyle/>
          <a:p>
            <a:pPr rtl="0"/>
            <a:fld id="{A89C7E07-3C67-C64C-8DA0-0404F6303970}" type="slidenum">
              <a:rPr lang="en-GB" smtClean="0"/>
              <a:t>6</a:t>
            </a:fld>
            <a:endParaRPr lang="en-GB"/>
          </a:p>
        </p:txBody>
      </p:sp>
    </p:spTree>
    <p:extLst>
      <p:ext uri="{BB962C8B-B14F-4D97-AF65-F5344CB8AC3E}">
        <p14:creationId xmlns:p14="http://schemas.microsoft.com/office/powerpoint/2010/main" val="35077288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F04C32-C185-D527-9240-4988BB9DD9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3F4F4F-8D58-E21A-D75A-C9D6A8C282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623BB8-4863-0272-7BA4-AD44E9884028}"/>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8D4A80C-2A14-35AF-C268-461F724FBE6B}"/>
              </a:ext>
            </a:extLst>
          </p:cNvPr>
          <p:cNvSpPr>
            <a:spLocks noGrp="1"/>
          </p:cNvSpPr>
          <p:nvPr>
            <p:ph type="sldNum" sz="quarter" idx="5"/>
          </p:nvPr>
        </p:nvSpPr>
        <p:spPr/>
        <p:txBody>
          <a:bodyPr/>
          <a:lstStyle/>
          <a:p>
            <a:pPr rtl="0"/>
            <a:fld id="{A89C7E07-3C67-C64C-8DA0-0404F6303970}" type="slidenum">
              <a:rPr lang="en-GB" smtClean="0"/>
              <a:t>7</a:t>
            </a:fld>
            <a:endParaRPr lang="en-GB"/>
          </a:p>
        </p:txBody>
      </p:sp>
    </p:spTree>
    <p:extLst>
      <p:ext uri="{BB962C8B-B14F-4D97-AF65-F5344CB8AC3E}">
        <p14:creationId xmlns:p14="http://schemas.microsoft.com/office/powerpoint/2010/main" val="533958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9BF20-A1AF-496F-9452-5EF703FC38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B3734D-32DF-CFC3-494A-B87C3F22D8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37F9F9-3CC6-2DEB-6DD0-D9254441F41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6F6589A3-4D7F-5A70-82C9-47371EC06741}"/>
              </a:ext>
            </a:extLst>
          </p:cNvPr>
          <p:cNvSpPr>
            <a:spLocks noGrp="1"/>
          </p:cNvSpPr>
          <p:nvPr>
            <p:ph type="sldNum" sz="quarter" idx="5"/>
          </p:nvPr>
        </p:nvSpPr>
        <p:spPr/>
        <p:txBody>
          <a:bodyPr/>
          <a:lstStyle/>
          <a:p>
            <a:pPr rtl="0"/>
            <a:fld id="{A89C7E07-3C67-C64C-8DA0-0404F6303970}" type="slidenum">
              <a:rPr lang="en-GB" smtClean="0"/>
              <a:t>8</a:t>
            </a:fld>
            <a:endParaRPr lang="en-GB"/>
          </a:p>
        </p:txBody>
      </p:sp>
    </p:spTree>
    <p:extLst>
      <p:ext uri="{BB962C8B-B14F-4D97-AF65-F5344CB8AC3E}">
        <p14:creationId xmlns:p14="http://schemas.microsoft.com/office/powerpoint/2010/main" val="21098508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3A2AA0-DEDE-6ECF-D425-D0E3189ED3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AA8529-817E-DC73-3277-015A730F7F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2BCAC6-73CA-52A6-9E67-88BEE9AE53D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A402D1D3-7DD8-F88D-4FF3-B033653B718B}"/>
              </a:ext>
            </a:extLst>
          </p:cNvPr>
          <p:cNvSpPr>
            <a:spLocks noGrp="1"/>
          </p:cNvSpPr>
          <p:nvPr>
            <p:ph type="sldNum" sz="quarter" idx="5"/>
          </p:nvPr>
        </p:nvSpPr>
        <p:spPr/>
        <p:txBody>
          <a:bodyPr/>
          <a:lstStyle/>
          <a:p>
            <a:pPr rtl="0"/>
            <a:fld id="{A89C7E07-3C67-C64C-8DA0-0404F6303970}" type="slidenum">
              <a:rPr lang="en-GB" smtClean="0"/>
              <a:t>9</a:t>
            </a:fld>
            <a:endParaRPr lang="en-GB"/>
          </a:p>
        </p:txBody>
      </p:sp>
    </p:spTree>
    <p:extLst>
      <p:ext uri="{BB962C8B-B14F-4D97-AF65-F5344CB8AC3E}">
        <p14:creationId xmlns:p14="http://schemas.microsoft.com/office/powerpoint/2010/main" val="24367234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0D9D74-2631-7507-DAF1-09F1B51BE9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CC6AC5-3D01-A8C6-7ADD-B7A8F10DDB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B7835F6-CE11-08CE-6D45-C099DF61513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3B4F482-8848-1A99-FEB0-BD76F737D722}"/>
              </a:ext>
            </a:extLst>
          </p:cNvPr>
          <p:cNvSpPr>
            <a:spLocks noGrp="1"/>
          </p:cNvSpPr>
          <p:nvPr>
            <p:ph type="sldNum" sz="quarter" idx="5"/>
          </p:nvPr>
        </p:nvSpPr>
        <p:spPr/>
        <p:txBody>
          <a:bodyPr/>
          <a:lstStyle/>
          <a:p>
            <a:pPr rtl="0"/>
            <a:fld id="{A89C7E07-3C67-C64C-8DA0-0404F6303970}" type="slidenum">
              <a:rPr lang="en-GB" smtClean="0"/>
              <a:t>10</a:t>
            </a:fld>
            <a:endParaRPr lang="en-GB"/>
          </a:p>
        </p:txBody>
      </p:sp>
    </p:spTree>
    <p:extLst>
      <p:ext uri="{BB962C8B-B14F-4D97-AF65-F5344CB8AC3E}">
        <p14:creationId xmlns:p14="http://schemas.microsoft.com/office/powerpoint/2010/main" val="34439307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C20439-8A85-787F-CC17-BF834E6ED8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C00FCC-88D1-FB1F-BE22-4D696D25A6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482E03-096A-86D2-A821-17E89010C859}"/>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6B4F5B9-BFD8-6C0A-2E1A-BCAAD1353DAE}"/>
              </a:ext>
            </a:extLst>
          </p:cNvPr>
          <p:cNvSpPr>
            <a:spLocks noGrp="1"/>
          </p:cNvSpPr>
          <p:nvPr>
            <p:ph type="sldNum" sz="quarter" idx="5"/>
          </p:nvPr>
        </p:nvSpPr>
        <p:spPr/>
        <p:txBody>
          <a:bodyPr/>
          <a:lstStyle/>
          <a:p>
            <a:pPr rtl="0"/>
            <a:fld id="{A89C7E07-3C67-C64C-8DA0-0404F6303970}" type="slidenum">
              <a:rPr lang="en-GB" smtClean="0"/>
              <a:t>14</a:t>
            </a:fld>
            <a:endParaRPr lang="en-GB"/>
          </a:p>
        </p:txBody>
      </p:sp>
    </p:spTree>
    <p:extLst>
      <p:ext uri="{BB962C8B-B14F-4D97-AF65-F5344CB8AC3E}">
        <p14:creationId xmlns:p14="http://schemas.microsoft.com/office/powerpoint/2010/main" val="3158747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B6987D-0137-DE42-B76B-FF621E808D90}"/>
              </a:ext>
            </a:extLst>
          </p:cNvPr>
          <p:cNvSpPr>
            <a:spLocks noGrp="1"/>
          </p:cNvSpPr>
          <p:nvPr>
            <p:ph type="ctrTitle"/>
          </p:nvPr>
        </p:nvSpPr>
        <p:spPr>
          <a:xfrm>
            <a:off x="6367054" y="2116182"/>
            <a:ext cx="5491571" cy="1514019"/>
          </a:xfrm>
          <a:prstGeom prst="rect">
            <a:avLst/>
          </a:prstGeom>
        </p:spPr>
        <p:txBody>
          <a:bodyPr lIns="0" tIns="0" rIns="0" bIns="0" rtlCol="0" anchor="b">
            <a:noAutofit/>
          </a:bodyPr>
          <a:lstStyle>
            <a:lvl1pPr algn="l">
              <a:defRPr sz="6000" b="1" i="0" spc="100" baseline="0">
                <a:solidFill>
                  <a:schemeClr val="bg1"/>
                </a:solidFill>
                <a:latin typeface="+mj-lt"/>
              </a:defRPr>
            </a:lvl1pPr>
          </a:lstStyle>
          <a:p>
            <a:pPr rtl="0"/>
            <a:r>
              <a:rPr lang="en-US" noProof="0"/>
              <a:t>Click to edit Master title style</a:t>
            </a:r>
            <a:endParaRPr lang="en-GB" noProof="0" dirty="0"/>
          </a:p>
        </p:txBody>
      </p:sp>
      <p:grpSp>
        <p:nvGrpSpPr>
          <p:cNvPr id="9" name="Group 8">
            <a:extLst>
              <a:ext uri="{FF2B5EF4-FFF2-40B4-BE49-F238E27FC236}">
                <a16:creationId xmlns:a16="http://schemas.microsoft.com/office/drawing/2014/main" id="{C26C18C3-ED25-DD4B-BA72-24932D54DE37}"/>
              </a:ext>
            </a:extLst>
          </p:cNvPr>
          <p:cNvGrpSpPr>
            <a:grpSpLocks/>
          </p:cNvGrpSpPr>
          <p:nvPr userDrawn="1"/>
        </p:nvGrpSpPr>
        <p:grpSpPr bwMode="auto">
          <a:xfrm>
            <a:off x="1" y="758752"/>
            <a:ext cx="6099248" cy="6099248"/>
            <a:chOff x="0" y="12289"/>
            <a:chExt cx="3550" cy="3551"/>
          </a:xfrm>
        </p:grpSpPr>
        <p:sp>
          <p:nvSpPr>
            <p:cNvPr id="10" name="Freeform 9">
              <a:extLst>
                <a:ext uri="{FF2B5EF4-FFF2-40B4-BE49-F238E27FC236}">
                  <a16:creationId xmlns:a16="http://schemas.microsoft.com/office/drawing/2014/main" id="{C07CC263-2515-F147-8CC5-F8E9FF9FA8E4}"/>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43B40037-7481-524B-8685-404D965690F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2" name="Freeform 11">
              <a:extLst>
                <a:ext uri="{FF2B5EF4-FFF2-40B4-BE49-F238E27FC236}">
                  <a16:creationId xmlns:a16="http://schemas.microsoft.com/office/drawing/2014/main" id="{7B759713-8408-EE47-9394-3DA6F5E4B62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8" name="Text Placeholder 29">
            <a:extLst>
              <a:ext uri="{FF2B5EF4-FFF2-40B4-BE49-F238E27FC236}">
                <a16:creationId xmlns:a16="http://schemas.microsoft.com/office/drawing/2014/main" id="{276A9CD7-E675-3048-86D3-3546A2F6B456}"/>
              </a:ext>
            </a:extLst>
          </p:cNvPr>
          <p:cNvSpPr>
            <a:spLocks noGrp="1"/>
          </p:cNvSpPr>
          <p:nvPr>
            <p:ph type="body" sz="quarter" idx="11"/>
          </p:nvPr>
        </p:nvSpPr>
        <p:spPr>
          <a:xfrm>
            <a:off x="6367055" y="4549553"/>
            <a:ext cx="5491570" cy="953337"/>
          </a:xfrm>
        </p:spPr>
        <p:txBody>
          <a:bodyPr lIns="0" tIns="0" rIns="0" bIns="0" rtlCol="0">
            <a:noAutofit/>
          </a:bodyPr>
          <a:lstStyle>
            <a:lvl1pPr marL="0" indent="0">
              <a:buNone/>
              <a:defRPr sz="18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3" name="Straight Connector 12">
            <a:extLst>
              <a:ext uri="{FF2B5EF4-FFF2-40B4-BE49-F238E27FC236}">
                <a16:creationId xmlns:a16="http://schemas.microsoft.com/office/drawing/2014/main" id="{A69706A2-3726-FE4E-B923-E75D48597816}"/>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027108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grpSp>
        <p:nvGrpSpPr>
          <p:cNvPr id="6" name="Group 5">
            <a:extLst>
              <a:ext uri="{FF2B5EF4-FFF2-40B4-BE49-F238E27FC236}">
                <a16:creationId xmlns:a16="http://schemas.microsoft.com/office/drawing/2014/main" id="{806C6F65-35CD-D64B-992A-0C1C1E00384D}"/>
              </a:ext>
            </a:extLst>
          </p:cNvPr>
          <p:cNvGrpSpPr/>
          <p:nvPr userDrawn="1"/>
        </p:nvGrpSpPr>
        <p:grpSpPr>
          <a:xfrm>
            <a:off x="6362700" y="0"/>
            <a:ext cx="5829298" cy="3235602"/>
            <a:chOff x="5612972" y="1"/>
            <a:chExt cx="6615961" cy="3672246"/>
          </a:xfrm>
        </p:grpSpPr>
        <p:sp>
          <p:nvSpPr>
            <p:cNvPr id="7" name="AutoShape 24">
              <a:extLst>
                <a:ext uri="{FF2B5EF4-FFF2-40B4-BE49-F238E27FC236}">
                  <a16:creationId xmlns:a16="http://schemas.microsoft.com/office/drawing/2014/main" id="{CFD467E2-FF13-7E4F-BEF9-EA1A17665B2D}"/>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8" name="Freeform 7">
              <a:extLst>
                <a:ext uri="{FF2B5EF4-FFF2-40B4-BE49-F238E27FC236}">
                  <a16:creationId xmlns:a16="http://schemas.microsoft.com/office/drawing/2014/main" id="{CA85A327-3157-B442-993A-6900F71249AC}"/>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9" name="Freeform 8">
              <a:extLst>
                <a:ext uri="{FF2B5EF4-FFF2-40B4-BE49-F238E27FC236}">
                  <a16:creationId xmlns:a16="http://schemas.microsoft.com/office/drawing/2014/main" id="{9A459CB4-74AF-0544-AB1E-7CC6D10F84EB}"/>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0" name="Freeform 9">
              <a:extLst>
                <a:ext uri="{FF2B5EF4-FFF2-40B4-BE49-F238E27FC236}">
                  <a16:creationId xmlns:a16="http://schemas.microsoft.com/office/drawing/2014/main" id="{95A20BFD-9142-D64A-A78A-61B75FCA0D76}"/>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11" name="Freeform 10">
              <a:extLst>
                <a:ext uri="{FF2B5EF4-FFF2-40B4-BE49-F238E27FC236}">
                  <a16:creationId xmlns:a16="http://schemas.microsoft.com/office/drawing/2014/main" id="{B80736DF-C890-DB47-AEAA-D3D92505E632}"/>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2" name="Title 1">
            <a:extLst>
              <a:ext uri="{FF2B5EF4-FFF2-40B4-BE49-F238E27FC236}">
                <a16:creationId xmlns:a16="http://schemas.microsoft.com/office/drawing/2014/main" id="{39F93F26-ED5C-E74E-BFBD-E3054DC1B9C1}"/>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spc="50" baseline="0">
                <a:latin typeface="+mj-lt"/>
              </a:defRPr>
            </a:lvl1pPr>
          </a:lstStyle>
          <a:p>
            <a:pPr rtl="0"/>
            <a:r>
              <a:rPr lang="en-US" noProof="0"/>
              <a:t>Click to edit Master title style</a:t>
            </a:r>
            <a:endParaRPr lang="en-GB" noProof="0" dirty="0"/>
          </a:p>
        </p:txBody>
      </p:sp>
      <p:cxnSp>
        <p:nvCxnSpPr>
          <p:cNvPr id="13" name="Straight Connector 12">
            <a:extLst>
              <a:ext uri="{FF2B5EF4-FFF2-40B4-BE49-F238E27FC236}">
                <a16:creationId xmlns:a16="http://schemas.microsoft.com/office/drawing/2014/main" id="{CF0FD074-81E2-0D4E-8446-C5B415B238A0}"/>
              </a:ext>
            </a:extLst>
          </p:cNvPr>
          <p:cNvCxnSpPr>
            <a:cxnSpLocks/>
          </p:cNvCxnSpPr>
          <p:nvPr userDrawn="1"/>
        </p:nvCxnSpPr>
        <p:spPr>
          <a:xfrm>
            <a:off x="952500" y="1934655"/>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4" name="Text Placeholder 29">
            <a:extLst>
              <a:ext uri="{FF2B5EF4-FFF2-40B4-BE49-F238E27FC236}">
                <a16:creationId xmlns:a16="http://schemas.microsoft.com/office/drawing/2014/main" id="{58AAB058-5FFC-9E4E-AD2E-FB1B4EE51025}"/>
              </a:ext>
            </a:extLst>
          </p:cNvPr>
          <p:cNvSpPr>
            <a:spLocks noGrp="1"/>
          </p:cNvSpPr>
          <p:nvPr>
            <p:ph type="body" sz="quarter" idx="13"/>
          </p:nvPr>
        </p:nvSpPr>
        <p:spPr>
          <a:xfrm>
            <a:off x="952500" y="2818296"/>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5" name="Text Placeholder 29">
            <a:extLst>
              <a:ext uri="{FF2B5EF4-FFF2-40B4-BE49-F238E27FC236}">
                <a16:creationId xmlns:a16="http://schemas.microsoft.com/office/drawing/2014/main" id="{18ABDA74-C3EC-274D-BE87-AC5B825A2A4C}"/>
              </a:ext>
            </a:extLst>
          </p:cNvPr>
          <p:cNvSpPr>
            <a:spLocks noGrp="1"/>
          </p:cNvSpPr>
          <p:nvPr>
            <p:ph type="body" sz="quarter" idx="14"/>
          </p:nvPr>
        </p:nvSpPr>
        <p:spPr>
          <a:xfrm>
            <a:off x="952500" y="2209800"/>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16" name="Straight Connector 15">
            <a:extLst>
              <a:ext uri="{FF2B5EF4-FFF2-40B4-BE49-F238E27FC236}">
                <a16:creationId xmlns:a16="http://schemas.microsoft.com/office/drawing/2014/main" id="{A3DDE02E-BC75-2645-8725-CA2CFD327A3C}"/>
              </a:ext>
            </a:extLst>
          </p:cNvPr>
          <p:cNvCxnSpPr>
            <a:cxnSpLocks/>
          </p:cNvCxnSpPr>
          <p:nvPr userDrawn="1"/>
        </p:nvCxnSpPr>
        <p:spPr>
          <a:xfrm>
            <a:off x="3663043"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7" name="Text Placeholder 29">
            <a:extLst>
              <a:ext uri="{FF2B5EF4-FFF2-40B4-BE49-F238E27FC236}">
                <a16:creationId xmlns:a16="http://schemas.microsoft.com/office/drawing/2014/main" id="{3ABA9FD1-9B74-F14F-81EF-7B3407196B03}"/>
              </a:ext>
            </a:extLst>
          </p:cNvPr>
          <p:cNvSpPr>
            <a:spLocks noGrp="1"/>
          </p:cNvSpPr>
          <p:nvPr>
            <p:ph type="body" sz="quarter" idx="15"/>
          </p:nvPr>
        </p:nvSpPr>
        <p:spPr>
          <a:xfrm>
            <a:off x="3663042" y="2818296"/>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8" name="Text Placeholder 29">
            <a:extLst>
              <a:ext uri="{FF2B5EF4-FFF2-40B4-BE49-F238E27FC236}">
                <a16:creationId xmlns:a16="http://schemas.microsoft.com/office/drawing/2014/main" id="{0E9E9D03-0186-5B4C-A73F-95ADCD08A44A}"/>
              </a:ext>
            </a:extLst>
          </p:cNvPr>
          <p:cNvSpPr>
            <a:spLocks noGrp="1"/>
          </p:cNvSpPr>
          <p:nvPr>
            <p:ph type="body" sz="quarter" idx="16"/>
          </p:nvPr>
        </p:nvSpPr>
        <p:spPr>
          <a:xfrm>
            <a:off x="3663042" y="2209800"/>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0" name="Straight Connector 19">
            <a:extLst>
              <a:ext uri="{FF2B5EF4-FFF2-40B4-BE49-F238E27FC236}">
                <a16:creationId xmlns:a16="http://schemas.microsoft.com/office/drawing/2014/main" id="{E01EE6FD-FABB-AD48-92DA-19805B502918}"/>
              </a:ext>
            </a:extLst>
          </p:cNvPr>
          <p:cNvCxnSpPr>
            <a:cxnSpLocks/>
          </p:cNvCxnSpPr>
          <p:nvPr userDrawn="1"/>
        </p:nvCxnSpPr>
        <p:spPr>
          <a:xfrm>
            <a:off x="952500" y="4248119"/>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1" name="Text Placeholder 29">
            <a:extLst>
              <a:ext uri="{FF2B5EF4-FFF2-40B4-BE49-F238E27FC236}">
                <a16:creationId xmlns:a16="http://schemas.microsoft.com/office/drawing/2014/main" id="{F953BCFF-5CB8-784F-ACC1-A14670E62196}"/>
              </a:ext>
            </a:extLst>
          </p:cNvPr>
          <p:cNvSpPr>
            <a:spLocks noGrp="1"/>
          </p:cNvSpPr>
          <p:nvPr>
            <p:ph type="body" sz="quarter" idx="19"/>
          </p:nvPr>
        </p:nvSpPr>
        <p:spPr>
          <a:xfrm>
            <a:off x="952500" y="5131299"/>
            <a:ext cx="2133600"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2" name="Text Placeholder 29">
            <a:extLst>
              <a:ext uri="{FF2B5EF4-FFF2-40B4-BE49-F238E27FC236}">
                <a16:creationId xmlns:a16="http://schemas.microsoft.com/office/drawing/2014/main" id="{97DCC038-CDD3-1D48-B8BA-2617616935C5}"/>
              </a:ext>
            </a:extLst>
          </p:cNvPr>
          <p:cNvSpPr>
            <a:spLocks noGrp="1"/>
          </p:cNvSpPr>
          <p:nvPr>
            <p:ph type="body" sz="quarter" idx="20"/>
          </p:nvPr>
        </p:nvSpPr>
        <p:spPr>
          <a:xfrm>
            <a:off x="952500" y="4522803"/>
            <a:ext cx="2133600"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3" name="Straight Connector 22">
            <a:extLst>
              <a:ext uri="{FF2B5EF4-FFF2-40B4-BE49-F238E27FC236}">
                <a16:creationId xmlns:a16="http://schemas.microsoft.com/office/drawing/2014/main" id="{93BB36CC-7349-334D-A028-58D01025E726}"/>
              </a:ext>
            </a:extLst>
          </p:cNvPr>
          <p:cNvCxnSpPr>
            <a:cxnSpLocks/>
          </p:cNvCxnSpPr>
          <p:nvPr userDrawn="1"/>
        </p:nvCxnSpPr>
        <p:spPr>
          <a:xfrm>
            <a:off x="3663043"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4" name="Text Placeholder 29">
            <a:extLst>
              <a:ext uri="{FF2B5EF4-FFF2-40B4-BE49-F238E27FC236}">
                <a16:creationId xmlns:a16="http://schemas.microsoft.com/office/drawing/2014/main" id="{C20DFC6E-CE65-E94B-921D-38F386E173F2}"/>
              </a:ext>
            </a:extLst>
          </p:cNvPr>
          <p:cNvSpPr>
            <a:spLocks noGrp="1"/>
          </p:cNvSpPr>
          <p:nvPr>
            <p:ph type="body" sz="quarter" idx="21"/>
          </p:nvPr>
        </p:nvSpPr>
        <p:spPr>
          <a:xfrm>
            <a:off x="3663042" y="5131299"/>
            <a:ext cx="2128157"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5" name="Text Placeholder 29">
            <a:extLst>
              <a:ext uri="{FF2B5EF4-FFF2-40B4-BE49-F238E27FC236}">
                <a16:creationId xmlns:a16="http://schemas.microsoft.com/office/drawing/2014/main" id="{773FBF72-A3D8-2F4E-BAD2-2755F0BE4A47}"/>
              </a:ext>
            </a:extLst>
          </p:cNvPr>
          <p:cNvSpPr>
            <a:spLocks noGrp="1"/>
          </p:cNvSpPr>
          <p:nvPr>
            <p:ph type="body" sz="quarter" idx="22"/>
          </p:nvPr>
        </p:nvSpPr>
        <p:spPr>
          <a:xfrm>
            <a:off x="3663042" y="4522803"/>
            <a:ext cx="2128157"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C402C0D4-D9C4-F547-B996-38177302A3DC}"/>
              </a:ext>
            </a:extLst>
          </p:cNvPr>
          <p:cNvCxnSpPr>
            <a:cxnSpLocks/>
          </p:cNvCxnSpPr>
          <p:nvPr userDrawn="1"/>
        </p:nvCxnSpPr>
        <p:spPr>
          <a:xfrm>
            <a:off x="6367055" y="4252111"/>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7" name="Text Placeholder 29">
            <a:extLst>
              <a:ext uri="{FF2B5EF4-FFF2-40B4-BE49-F238E27FC236}">
                <a16:creationId xmlns:a16="http://schemas.microsoft.com/office/drawing/2014/main" id="{9B18A1DC-4A61-514B-9F70-1DCC893EBB17}"/>
              </a:ext>
            </a:extLst>
          </p:cNvPr>
          <p:cNvSpPr>
            <a:spLocks noGrp="1"/>
          </p:cNvSpPr>
          <p:nvPr>
            <p:ph type="body" sz="quarter" idx="23"/>
          </p:nvPr>
        </p:nvSpPr>
        <p:spPr>
          <a:xfrm>
            <a:off x="6367054" y="5131299"/>
            <a:ext cx="2129245" cy="369332"/>
          </a:xfrm>
        </p:spPr>
        <p:txBody>
          <a:bodyPr lIns="0" tIns="0" rIns="0" bIns="0" rtlCol="0">
            <a:noAutofit/>
          </a:bodyPr>
          <a:lstStyle>
            <a:lvl1pPr marL="0" indent="0">
              <a:lnSpc>
                <a:spcPct val="100000"/>
              </a:lnSpc>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8" name="Text Placeholder 29">
            <a:extLst>
              <a:ext uri="{FF2B5EF4-FFF2-40B4-BE49-F238E27FC236}">
                <a16:creationId xmlns:a16="http://schemas.microsoft.com/office/drawing/2014/main" id="{DD138509-2AA1-D540-90D6-288474956619}"/>
              </a:ext>
            </a:extLst>
          </p:cNvPr>
          <p:cNvSpPr>
            <a:spLocks noGrp="1"/>
          </p:cNvSpPr>
          <p:nvPr>
            <p:ph type="body" sz="quarter" idx="24"/>
          </p:nvPr>
        </p:nvSpPr>
        <p:spPr>
          <a:xfrm>
            <a:off x="6367054" y="4522803"/>
            <a:ext cx="2129245" cy="205837"/>
          </a:xfrm>
        </p:spPr>
        <p:txBody>
          <a:bodyPr lIns="0" tIns="0" rIns="0" bIns="0" rtlCol="0">
            <a:noAutofit/>
          </a:bodyPr>
          <a:lstStyle>
            <a:lvl1pPr marL="0" indent="0">
              <a:lnSpc>
                <a:spcPct val="100000"/>
              </a:lnSpc>
              <a:spcBef>
                <a:spcPts val="400"/>
              </a:spcBef>
              <a:buNone/>
              <a:defRPr sz="1800" b="0" i="0">
                <a:solidFill>
                  <a:schemeClr val="tx2"/>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62655503-4608-4F79-A5D4-B2F67958F263}"/>
              </a:ext>
            </a:extLst>
          </p:cNvPr>
          <p:cNvSpPr>
            <a:spLocks noGrp="1"/>
          </p:cNvSpPr>
          <p:nvPr>
            <p:ph type="dt" sz="half" idx="25"/>
          </p:nvPr>
        </p:nvSpPr>
        <p:spPr/>
        <p:txBody>
          <a:bodyPr rtlCol="0"/>
          <a:lstStyle/>
          <a:p>
            <a:pPr rtl="0"/>
            <a:fld id="{C02CDA83-4160-4EEB-AD7D-1C57C21837F3}" type="datetime3">
              <a:rPr lang="en-GB" noProof="0" smtClean="0">
                <a:latin typeface="+mn-lt"/>
              </a:rPr>
              <a:t>11 November, 2025</a:t>
            </a:fld>
            <a:endParaRPr lang="en-GB" noProof="0" dirty="0">
              <a:latin typeface="+mn-lt"/>
            </a:endParaRPr>
          </a:p>
        </p:txBody>
      </p:sp>
      <p:sp>
        <p:nvSpPr>
          <p:cNvPr id="3" name="Footer Placeholder 2">
            <a:extLst>
              <a:ext uri="{FF2B5EF4-FFF2-40B4-BE49-F238E27FC236}">
                <a16:creationId xmlns:a16="http://schemas.microsoft.com/office/drawing/2014/main" id="{9DAFA395-FE4C-4A99-A74E-57757D8473E1}"/>
              </a:ext>
            </a:extLst>
          </p:cNvPr>
          <p:cNvSpPr>
            <a:spLocks noGrp="1"/>
          </p:cNvSpPr>
          <p:nvPr>
            <p:ph type="ftr" sz="quarter" idx="26"/>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30A6A117-A0E8-43E1-9120-CE3B8B97667F}"/>
              </a:ext>
            </a:extLst>
          </p:cNvPr>
          <p:cNvSpPr>
            <a:spLocks noGrp="1"/>
          </p:cNvSpPr>
          <p:nvPr>
            <p:ph type="sldNum" sz="quarter" idx="27"/>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0930664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grpSp>
        <p:nvGrpSpPr>
          <p:cNvPr id="13" name="Group 12">
            <a:extLst>
              <a:ext uri="{FF2B5EF4-FFF2-40B4-BE49-F238E27FC236}">
                <a16:creationId xmlns:a16="http://schemas.microsoft.com/office/drawing/2014/main" id="{C82066DD-D313-D148-89C7-338EB873A730}"/>
              </a:ext>
            </a:extLst>
          </p:cNvPr>
          <p:cNvGrpSpPr>
            <a:grpSpLocks/>
          </p:cNvGrpSpPr>
          <p:nvPr userDrawn="1"/>
        </p:nvGrpSpPr>
        <p:grpSpPr bwMode="auto">
          <a:xfrm rot="16200000" flipV="1">
            <a:off x="0" y="3900132"/>
            <a:ext cx="2959226" cy="2959226"/>
            <a:chOff x="0" y="12289"/>
            <a:chExt cx="3550" cy="3551"/>
          </a:xfrm>
        </p:grpSpPr>
        <p:sp>
          <p:nvSpPr>
            <p:cNvPr id="15" name="Freeform 14">
              <a:extLst>
                <a:ext uri="{FF2B5EF4-FFF2-40B4-BE49-F238E27FC236}">
                  <a16:creationId xmlns:a16="http://schemas.microsoft.com/office/drawing/2014/main" id="{A5BBD7C7-99D1-E841-A081-6912D1F2B85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6" name="Freeform 15">
              <a:extLst>
                <a:ext uri="{FF2B5EF4-FFF2-40B4-BE49-F238E27FC236}">
                  <a16:creationId xmlns:a16="http://schemas.microsoft.com/office/drawing/2014/main" id="{227A14EE-CB79-754A-8B19-EB9874B3158E}"/>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9" name="Freeform 18">
              <a:extLst>
                <a:ext uri="{FF2B5EF4-FFF2-40B4-BE49-F238E27FC236}">
                  <a16:creationId xmlns:a16="http://schemas.microsoft.com/office/drawing/2014/main" id="{35B38B80-C3D3-4C47-B468-C41A8FF36F2A}"/>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14" name="Picture Placeholder 2">
            <a:extLst>
              <a:ext uri="{FF2B5EF4-FFF2-40B4-BE49-F238E27FC236}">
                <a16:creationId xmlns:a16="http://schemas.microsoft.com/office/drawing/2014/main" id="{F0C4E8C2-3240-594A-9D5E-1BCD1AF44C5E}"/>
              </a:ext>
            </a:extLst>
          </p:cNvPr>
          <p:cNvSpPr>
            <a:spLocks noGrp="1"/>
          </p:cNvSpPr>
          <p:nvPr>
            <p:ph type="pic" sz="quarter" idx="13"/>
          </p:nvPr>
        </p:nvSpPr>
        <p:spPr>
          <a:xfrm>
            <a:off x="6096000" y="-22543"/>
            <a:ext cx="6096000" cy="6903086"/>
          </a:xfrm>
        </p:spPr>
        <p:txBody>
          <a:bodyPr rtlCol="0"/>
          <a:lstStyle/>
          <a:p>
            <a:pPr rtl="0"/>
            <a:r>
              <a:rPr lang="en-US" noProof="0"/>
              <a:t>Click icon to add picture</a:t>
            </a:r>
            <a:endParaRPr lang="en-GB" noProof="0" dirty="0"/>
          </a:p>
        </p:txBody>
      </p:sp>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17" name="Straight Connector 16">
            <a:extLst>
              <a:ext uri="{FF2B5EF4-FFF2-40B4-BE49-F238E27FC236}">
                <a16:creationId xmlns:a16="http://schemas.microsoft.com/office/drawing/2014/main" id="{1D23F761-57FC-3649-AE84-0C3EF95EF561}"/>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8" name="Text Placeholder 29">
            <a:extLst>
              <a:ext uri="{FF2B5EF4-FFF2-40B4-BE49-F238E27FC236}">
                <a16:creationId xmlns:a16="http://schemas.microsoft.com/office/drawing/2014/main" id="{E66F2BC9-2F8A-1543-9AFD-9BAB0E75B31C}"/>
              </a:ext>
            </a:extLst>
          </p:cNvPr>
          <p:cNvSpPr>
            <a:spLocks noGrp="1"/>
          </p:cNvSpPr>
          <p:nvPr>
            <p:ph type="body" sz="quarter" idx="11"/>
          </p:nvPr>
        </p:nvSpPr>
        <p:spPr>
          <a:xfrm>
            <a:off x="952499" y="2289363"/>
            <a:ext cx="4572001" cy="2795232"/>
          </a:xfrm>
        </p:spPr>
        <p:txBody>
          <a:bodyPr lIns="0" tIns="0" rIns="0" bIns="0" rtlCol="0">
            <a:noAutofit/>
          </a:bodyPr>
          <a:lstStyle>
            <a:lvl1pPr marL="0" indent="0">
              <a:lnSpc>
                <a:spcPct val="100000"/>
              </a:lnSpc>
              <a:buNone/>
              <a:defRPr sz="16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CA64E0B3-57C5-4DAF-8531-F39610E77C09}"/>
              </a:ext>
            </a:extLst>
          </p:cNvPr>
          <p:cNvSpPr>
            <a:spLocks noGrp="1"/>
          </p:cNvSpPr>
          <p:nvPr>
            <p:ph type="dt" sz="half" idx="14"/>
          </p:nvPr>
        </p:nvSpPr>
        <p:spPr/>
        <p:txBody>
          <a:bodyPr rtlCol="0"/>
          <a:lstStyle/>
          <a:p>
            <a:pPr rtl="0"/>
            <a:fld id="{94200668-9301-4F8B-89F3-A4E2AEA80049}" type="datetime3">
              <a:rPr lang="en-GB" noProof="0" smtClean="0">
                <a:latin typeface="+mn-lt"/>
              </a:rPr>
              <a:t>11 November, 2025</a:t>
            </a:fld>
            <a:endParaRPr lang="en-GB" noProof="0" dirty="0">
              <a:latin typeface="+mn-lt"/>
            </a:endParaRPr>
          </a:p>
        </p:txBody>
      </p:sp>
      <p:sp>
        <p:nvSpPr>
          <p:cNvPr id="3" name="Footer Placeholder 2">
            <a:extLst>
              <a:ext uri="{FF2B5EF4-FFF2-40B4-BE49-F238E27FC236}">
                <a16:creationId xmlns:a16="http://schemas.microsoft.com/office/drawing/2014/main" id="{B7E0EC46-C626-4D58-AB64-0B3B850D1482}"/>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8F25D00C-8F5C-4528-87FA-F9431D967555}"/>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73769527"/>
      </p:ext>
    </p:extLst>
  </p:cSld>
  <p:clrMapOvr>
    <a:masterClrMapping/>
  </p:clrMapOvr>
  <p:extLst>
    <p:ext uri="{DCECCB84-F9BA-43D5-87BE-67443E8EF086}">
      <p15:sldGuideLst xmlns:p15="http://schemas.microsoft.com/office/powerpoint/2012/main">
        <p15:guide id="1" pos="600">
          <p15:clr>
            <a:srgbClr val="FBAE40"/>
          </p15:clr>
        </p15:guide>
        <p15:guide id="6" pos="3480" userDrawn="1">
          <p15:clr>
            <a:srgbClr val="FBAE40"/>
          </p15:clr>
        </p15:guide>
        <p15:guide id="7" orient="horz" pos="1440" userDrawn="1">
          <p15:clr>
            <a:srgbClr val="FBAE40"/>
          </p15:clr>
        </p15:guide>
        <p15:guide id="9" orient="horz" pos="1224" userDrawn="1">
          <p15:clr>
            <a:srgbClr val="FBAE40"/>
          </p15:clr>
        </p15:guide>
        <p15:guide id="10" orient="horz" pos="55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reak">
    <p:bg>
      <p:bgPr>
        <a:solidFill>
          <a:schemeClr val="tx1"/>
        </a:solidFill>
        <a:effectLst/>
      </p:bgPr>
    </p:bg>
    <p:spTree>
      <p:nvGrpSpPr>
        <p:cNvPr id="1" name=""/>
        <p:cNvGrpSpPr/>
        <p:nvPr/>
      </p:nvGrpSpPr>
      <p:grpSpPr>
        <a:xfrm>
          <a:off x="0" y="0"/>
          <a:ext cx="0" cy="0"/>
          <a:chOff x="0" y="0"/>
          <a:chExt cx="0" cy="0"/>
        </a:xfrm>
      </p:grpSpPr>
      <p:sp>
        <p:nvSpPr>
          <p:cNvPr id="21" name="Picture Placeholder 2">
            <a:extLst>
              <a:ext uri="{FF2B5EF4-FFF2-40B4-BE49-F238E27FC236}">
                <a16:creationId xmlns:a16="http://schemas.microsoft.com/office/drawing/2014/main" id="{50E2385F-F6FA-D345-AF77-A9EE8E49310D}"/>
              </a:ext>
            </a:extLst>
          </p:cNvPr>
          <p:cNvSpPr>
            <a:spLocks noGrp="1"/>
          </p:cNvSpPr>
          <p:nvPr>
            <p:ph type="pic" sz="quarter" idx="13"/>
          </p:nvPr>
        </p:nvSpPr>
        <p:spPr>
          <a:xfrm>
            <a:off x="0" y="0"/>
            <a:ext cx="12191998" cy="6858000"/>
          </a:xfrm>
          <a:solidFill>
            <a:schemeClr val="accent2"/>
          </a:solidFill>
        </p:spPr>
        <p:txBody>
          <a:bodyPr rtlCol="0"/>
          <a:lstStyle/>
          <a:p>
            <a:pPr rtl="0"/>
            <a:r>
              <a:rPr lang="en-US" noProof="0"/>
              <a:t>Click icon to add picture</a:t>
            </a:r>
            <a:endParaRPr lang="en-GB" noProof="0" dirty="0"/>
          </a:p>
        </p:txBody>
      </p:sp>
      <p:sp>
        <p:nvSpPr>
          <p:cNvPr id="18" name="Title 1">
            <a:extLst>
              <a:ext uri="{FF2B5EF4-FFF2-40B4-BE49-F238E27FC236}">
                <a16:creationId xmlns:a16="http://schemas.microsoft.com/office/drawing/2014/main" id="{8D492973-78E3-D34E-835E-CF2D4517016D}"/>
              </a:ext>
            </a:extLst>
          </p:cNvPr>
          <p:cNvSpPr>
            <a:spLocks noGrp="1"/>
          </p:cNvSpPr>
          <p:nvPr>
            <p:ph type="title"/>
          </p:nvPr>
        </p:nvSpPr>
        <p:spPr>
          <a:xfrm>
            <a:off x="7193943" y="3045437"/>
            <a:ext cx="4941477" cy="610863"/>
          </a:xfrm>
          <a:prstGeom prst="rect">
            <a:avLst/>
          </a:prstGeom>
        </p:spPr>
        <p:txBody>
          <a:bodyPr lIns="0" tIns="0" rIns="0" bIns="0" rtlCol="0" anchor="b" anchorCtr="0">
            <a:normAutofit/>
          </a:bodyPr>
          <a:lstStyle>
            <a:lvl1pPr>
              <a:defRPr sz="4100" b="1" i="0" baseline="0">
                <a:solidFill>
                  <a:schemeClr val="tx1"/>
                </a:solidFill>
                <a:latin typeface="+mj-lt"/>
              </a:defRPr>
            </a:lvl1pPr>
          </a:lstStyle>
          <a:p>
            <a:pPr rtl="0"/>
            <a:r>
              <a:rPr lang="en-US" noProof="0"/>
              <a:t>Click to edit Master title style</a:t>
            </a:r>
            <a:endParaRPr lang="en-GB" noProof="0" dirty="0"/>
          </a:p>
        </p:txBody>
      </p:sp>
      <p:cxnSp>
        <p:nvCxnSpPr>
          <p:cNvPr id="20" name="Straight Connector 19">
            <a:extLst>
              <a:ext uri="{FF2B5EF4-FFF2-40B4-BE49-F238E27FC236}">
                <a16:creationId xmlns:a16="http://schemas.microsoft.com/office/drawing/2014/main" id="{4BE3A3D6-A0AD-C84D-8B2A-743F5F95432E}"/>
              </a:ext>
            </a:extLst>
          </p:cNvPr>
          <p:cNvCxnSpPr>
            <a:cxnSpLocks/>
          </p:cNvCxnSpPr>
          <p:nvPr userDrawn="1"/>
        </p:nvCxnSpPr>
        <p:spPr>
          <a:xfrm>
            <a:off x="7154721" y="4003877"/>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grpSp>
        <p:nvGrpSpPr>
          <p:cNvPr id="22" name="Group 21">
            <a:extLst>
              <a:ext uri="{FF2B5EF4-FFF2-40B4-BE49-F238E27FC236}">
                <a16:creationId xmlns:a16="http://schemas.microsoft.com/office/drawing/2014/main" id="{F4CB38BE-0FF2-694C-AA3C-D73DBF7C332C}"/>
              </a:ext>
            </a:extLst>
          </p:cNvPr>
          <p:cNvGrpSpPr>
            <a:grpSpLocks/>
          </p:cNvGrpSpPr>
          <p:nvPr userDrawn="1"/>
        </p:nvGrpSpPr>
        <p:grpSpPr bwMode="auto">
          <a:xfrm rot="10800000">
            <a:off x="9509760" y="-3"/>
            <a:ext cx="2682238" cy="2682238"/>
            <a:chOff x="0" y="12289"/>
            <a:chExt cx="3550" cy="3551"/>
          </a:xfrm>
          <a:solidFill>
            <a:schemeClr val="tx1"/>
          </a:solidFill>
        </p:grpSpPr>
        <p:sp>
          <p:nvSpPr>
            <p:cNvPr id="23" name="Freeform 22">
              <a:extLst>
                <a:ext uri="{FF2B5EF4-FFF2-40B4-BE49-F238E27FC236}">
                  <a16:creationId xmlns:a16="http://schemas.microsoft.com/office/drawing/2014/main" id="{F0257420-2EA0-6348-8B9E-1414F5297265}"/>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4" name="Freeform 23">
              <a:extLst>
                <a:ext uri="{FF2B5EF4-FFF2-40B4-BE49-F238E27FC236}">
                  <a16:creationId xmlns:a16="http://schemas.microsoft.com/office/drawing/2014/main" id="{7FE65C23-C0EF-BB41-884A-01C2A7356159}"/>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5" name="Freeform 24">
              <a:extLst>
                <a:ext uri="{FF2B5EF4-FFF2-40B4-BE49-F238E27FC236}">
                  <a16:creationId xmlns:a16="http://schemas.microsoft.com/office/drawing/2014/main" id="{F73F5EB6-53C7-D44C-9003-FB5A81F9890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2357889184"/>
      </p:ext>
    </p:extLst>
  </p:cSld>
  <p:clrMapOvr>
    <a:masterClrMapping/>
  </p:clrMapOvr>
  <p:extLst>
    <p:ext uri="{DCECCB84-F9BA-43D5-87BE-67443E8EF086}">
      <p15:sldGuideLst xmlns:p15="http://schemas.microsoft.com/office/powerpoint/2012/main">
        <p15:guide id="2" pos="7104">
          <p15:clr>
            <a:srgbClr val="FBAE40"/>
          </p15:clr>
        </p15:guide>
        <p15:guide id="3" pos="4344" userDrawn="1">
          <p15:clr>
            <a:srgbClr val="FBAE40"/>
          </p15:clr>
        </p15:guide>
        <p15:guide id="4" pos="4560" userDrawn="1">
          <p15:clr>
            <a:srgbClr val="FBAE40"/>
          </p15:clr>
        </p15:guide>
        <p15:guide id="8" orient="horz" pos="184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rt">
    <p:bg>
      <p:bgPr>
        <a:solidFill>
          <a:schemeClr val="tx1"/>
        </a:solidFill>
        <a:effectLst/>
      </p:bgPr>
    </p:bg>
    <p:spTree>
      <p:nvGrpSpPr>
        <p:cNvPr id="1" name=""/>
        <p:cNvGrpSpPr/>
        <p:nvPr/>
      </p:nvGrpSpPr>
      <p:grpSpPr>
        <a:xfrm>
          <a:off x="0" y="0"/>
          <a:ext cx="0" cy="0"/>
          <a:chOff x="0" y="0"/>
          <a:chExt cx="0" cy="0"/>
        </a:xfrm>
      </p:grpSpPr>
      <p:sp>
        <p:nvSpPr>
          <p:cNvPr id="6" name="Chart Placeholder 5">
            <a:extLst>
              <a:ext uri="{FF2B5EF4-FFF2-40B4-BE49-F238E27FC236}">
                <a16:creationId xmlns:a16="http://schemas.microsoft.com/office/drawing/2014/main" id="{75992517-0394-6B43-B15D-2A86A34512F3}"/>
              </a:ext>
            </a:extLst>
          </p:cNvPr>
          <p:cNvSpPr>
            <a:spLocks noGrp="1"/>
          </p:cNvSpPr>
          <p:nvPr>
            <p:ph type="chart" sz="quarter" idx="10"/>
          </p:nvPr>
        </p:nvSpPr>
        <p:spPr>
          <a:xfrm>
            <a:off x="952500" y="1939108"/>
            <a:ext cx="10352810" cy="4110702"/>
          </a:xfrm>
        </p:spPr>
        <p:txBody>
          <a:bodyPr rtlCol="0"/>
          <a:lstStyle>
            <a:lvl1pPr>
              <a:defRPr>
                <a:solidFill>
                  <a:schemeClr val="tx1"/>
                </a:solidFill>
              </a:defRPr>
            </a:lvl1pPr>
          </a:lstStyle>
          <a:p>
            <a:pPr rtl="0"/>
            <a:r>
              <a:rPr lang="en-US" noProof="0"/>
              <a:t>Click icon to add chart</a:t>
            </a:r>
            <a:endParaRPr lang="en-GB" noProof="0"/>
          </a:p>
        </p:txBody>
      </p:sp>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2" name="Date Placeholder 1">
            <a:extLst>
              <a:ext uri="{FF2B5EF4-FFF2-40B4-BE49-F238E27FC236}">
                <a16:creationId xmlns:a16="http://schemas.microsoft.com/office/drawing/2014/main" id="{371012B1-809A-45CE-9FED-46D08DC8C42B}"/>
              </a:ext>
            </a:extLst>
          </p:cNvPr>
          <p:cNvSpPr>
            <a:spLocks noGrp="1"/>
          </p:cNvSpPr>
          <p:nvPr>
            <p:ph type="dt" sz="half" idx="11"/>
          </p:nvPr>
        </p:nvSpPr>
        <p:spPr/>
        <p:txBody>
          <a:bodyPr rtlCol="0"/>
          <a:lstStyle/>
          <a:p>
            <a:pPr rtl="0"/>
            <a:fld id="{029ECAD1-3047-43DC-81B7-231597E81F19}" type="datetime3">
              <a:rPr lang="en-GB" noProof="0" smtClean="0">
                <a:latin typeface="+mn-lt"/>
              </a:rPr>
              <a:t>11 November, 2025</a:t>
            </a:fld>
            <a:endParaRPr lang="en-GB" noProof="0">
              <a:latin typeface="+mn-lt"/>
            </a:endParaRPr>
          </a:p>
        </p:txBody>
      </p:sp>
      <p:sp>
        <p:nvSpPr>
          <p:cNvPr id="3" name="Footer Placeholder 2">
            <a:extLst>
              <a:ext uri="{FF2B5EF4-FFF2-40B4-BE49-F238E27FC236}">
                <a16:creationId xmlns:a16="http://schemas.microsoft.com/office/drawing/2014/main" id="{3FB6FA27-6601-4107-A3C9-808CB4430246}"/>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0919432A-F8B5-4A96-AEE6-2E159658D5DD}"/>
              </a:ext>
            </a:extLst>
          </p:cNvPr>
          <p:cNvSpPr>
            <a:spLocks noGrp="1"/>
          </p:cNvSpPr>
          <p:nvPr>
            <p:ph type="sldNum" sz="quarter" idx="13"/>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2065862895"/>
      </p:ext>
    </p:extLst>
  </p:cSld>
  <p:clrMapOvr>
    <a:masterClrMapping/>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1392" userDrawn="1">
          <p15:clr>
            <a:srgbClr val="FBAE40"/>
          </p15:clr>
        </p15:guide>
        <p15:guide id="10" orient="horz" pos="55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le">
    <p:bg>
      <p:bgPr>
        <a:solidFill>
          <a:schemeClr val="tx1"/>
        </a:solidFill>
        <a:effectLst/>
      </p:bgPr>
    </p:bg>
    <p:spTree>
      <p:nvGrpSpPr>
        <p:cNvPr id="1" name=""/>
        <p:cNvGrpSpPr/>
        <p:nvPr/>
      </p:nvGrpSpPr>
      <p:grpSpPr>
        <a:xfrm>
          <a:off x="0" y="0"/>
          <a:ext cx="0" cy="0"/>
          <a:chOff x="0" y="0"/>
          <a:chExt cx="0" cy="0"/>
        </a:xfrm>
      </p:grpSpPr>
      <p:sp>
        <p:nvSpPr>
          <p:cNvPr id="16" name="Title 1">
            <a:extLst>
              <a:ext uri="{FF2B5EF4-FFF2-40B4-BE49-F238E27FC236}">
                <a16:creationId xmlns:a16="http://schemas.microsoft.com/office/drawing/2014/main" id="{109B023A-F28F-184D-BA48-3F1C0502AE0A}"/>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 name="Table Placeholder 2">
            <a:extLst>
              <a:ext uri="{FF2B5EF4-FFF2-40B4-BE49-F238E27FC236}">
                <a16:creationId xmlns:a16="http://schemas.microsoft.com/office/drawing/2014/main" id="{1506B022-475A-6647-98FF-D5C319A0C7C4}"/>
              </a:ext>
            </a:extLst>
          </p:cNvPr>
          <p:cNvSpPr>
            <a:spLocks noGrp="1"/>
          </p:cNvSpPr>
          <p:nvPr>
            <p:ph type="tbl" sz="quarter" idx="10"/>
          </p:nvPr>
        </p:nvSpPr>
        <p:spPr>
          <a:xfrm>
            <a:off x="952500" y="2209800"/>
            <a:ext cx="10287000" cy="2593109"/>
          </a:xfrm>
        </p:spPr>
        <p:txBody>
          <a:bodyPr rtlCol="0"/>
          <a:lstStyle/>
          <a:p>
            <a:pPr rtl="0"/>
            <a:r>
              <a:rPr lang="en-US" noProof="0"/>
              <a:t>Click icon to add table</a:t>
            </a:r>
            <a:endParaRPr lang="en-GB" noProof="0"/>
          </a:p>
        </p:txBody>
      </p:sp>
      <p:sp>
        <p:nvSpPr>
          <p:cNvPr id="2" name="Date Placeholder 1">
            <a:extLst>
              <a:ext uri="{FF2B5EF4-FFF2-40B4-BE49-F238E27FC236}">
                <a16:creationId xmlns:a16="http://schemas.microsoft.com/office/drawing/2014/main" id="{9B2411D2-78FE-46C1-9EA9-C6A882903B53}"/>
              </a:ext>
            </a:extLst>
          </p:cNvPr>
          <p:cNvSpPr>
            <a:spLocks noGrp="1"/>
          </p:cNvSpPr>
          <p:nvPr>
            <p:ph type="dt" sz="half" idx="11"/>
          </p:nvPr>
        </p:nvSpPr>
        <p:spPr/>
        <p:txBody>
          <a:bodyPr rtlCol="0"/>
          <a:lstStyle/>
          <a:p>
            <a:pPr rtl="0"/>
            <a:fld id="{1E6A16EE-7FBD-4E62-A186-69A1E1C8758D}" type="datetime3">
              <a:rPr lang="en-GB" noProof="0" smtClean="0">
                <a:latin typeface="+mn-lt"/>
              </a:rPr>
              <a:t>11 November, 2025</a:t>
            </a:fld>
            <a:endParaRPr lang="en-GB" noProof="0">
              <a:latin typeface="+mn-lt"/>
            </a:endParaRPr>
          </a:p>
        </p:txBody>
      </p:sp>
      <p:sp>
        <p:nvSpPr>
          <p:cNvPr id="3" name="Footer Placeholder 2">
            <a:extLst>
              <a:ext uri="{FF2B5EF4-FFF2-40B4-BE49-F238E27FC236}">
                <a16:creationId xmlns:a16="http://schemas.microsoft.com/office/drawing/2014/main" id="{C04DAF8F-82DB-4DBE-9041-71217A4516CB}"/>
              </a:ext>
            </a:extLst>
          </p:cNvPr>
          <p:cNvSpPr>
            <a:spLocks noGrp="1"/>
          </p:cNvSpPr>
          <p:nvPr>
            <p:ph type="ftr" sz="quarter" idx="12"/>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782F761B-6706-439D-9C75-43E751AB195C}"/>
              </a:ext>
            </a:extLst>
          </p:cNvPr>
          <p:cNvSpPr>
            <a:spLocks noGrp="1"/>
          </p:cNvSpPr>
          <p:nvPr>
            <p:ph type="sldNum" sz="quarter" idx="13"/>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3401310734"/>
      </p:ext>
    </p:extLst>
  </p:cSld>
  <p:clrMapOvr>
    <a:masterClrMapping/>
  </p:clrMapOvr>
  <p:extLst>
    <p:ext uri="{DCECCB84-F9BA-43D5-87BE-67443E8EF086}">
      <p15:sldGuideLst xmlns:p15="http://schemas.microsoft.com/office/powerpoint/2012/main">
        <p15:guide id="1" pos="600">
          <p15:clr>
            <a:srgbClr val="FBAE40"/>
          </p15:clr>
        </p15:guide>
        <p15:guide id="2" pos="7080">
          <p15:clr>
            <a:srgbClr val="FBAE40"/>
          </p15:clr>
        </p15:guide>
        <p15:guide id="3" pos="2880">
          <p15:clr>
            <a:srgbClr val="FBAE40"/>
          </p15:clr>
        </p15:guide>
        <p15:guide id="4" pos="5160">
          <p15:clr>
            <a:srgbClr val="FBAE40"/>
          </p15:clr>
        </p15:guide>
        <p15:guide id="5" pos="2520">
          <p15:clr>
            <a:srgbClr val="FBAE40"/>
          </p15:clr>
        </p15:guide>
        <p15:guide id="6" pos="4800">
          <p15:clr>
            <a:srgbClr val="FBAE40"/>
          </p15:clr>
        </p15:guide>
        <p15:guide id="7" orient="horz" pos="1224">
          <p15:clr>
            <a:srgbClr val="FBAE40"/>
          </p15:clr>
        </p15:guide>
        <p15:guide id="8" orient="horz" pos="1392">
          <p15:clr>
            <a:srgbClr val="FBAE40"/>
          </p15:clr>
        </p15:guide>
        <p15:guide id="10" orient="horz" pos="552">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p:bg>
      <p:bgPr>
        <a:solidFill>
          <a:schemeClr val="tx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A5C37098-CEB2-1E45-989B-3DD92F3B1A30}"/>
              </a:ext>
            </a:extLst>
          </p:cNvPr>
          <p:cNvSpPr>
            <a:spLocks noGrp="1"/>
          </p:cNvSpPr>
          <p:nvPr>
            <p:ph type="title"/>
          </p:nvPr>
        </p:nvSpPr>
        <p:spPr>
          <a:xfrm>
            <a:off x="964022" y="2476500"/>
            <a:ext cx="7132320" cy="3289971"/>
          </a:xfrm>
          <a:prstGeom prst="rect">
            <a:avLst/>
          </a:prstGeom>
          <a:ln>
            <a:noFill/>
          </a:ln>
        </p:spPr>
        <p:txBody>
          <a:bodyPr lIns="0" tIns="0" rIns="0" bIns="0" rtlCol="0" anchor="t" anchorCtr="0">
            <a:normAutofit/>
          </a:bodyPr>
          <a:lstStyle>
            <a:lvl1pPr>
              <a:lnSpc>
                <a:spcPct val="100000"/>
              </a:lnSpc>
              <a:defRPr sz="2800" b="0" i="0">
                <a:solidFill>
                  <a:schemeClr val="bg1"/>
                </a:solidFill>
                <a:latin typeface="+mn-lt"/>
              </a:defRPr>
            </a:lvl1pPr>
          </a:lstStyle>
          <a:p>
            <a:pPr rtl="0"/>
            <a:r>
              <a:rPr lang="en-US" noProof="0"/>
              <a:t>Click to edit Master title style</a:t>
            </a:r>
            <a:endParaRPr lang="en-GB" noProof="0" dirty="0"/>
          </a:p>
        </p:txBody>
      </p:sp>
      <p:sp>
        <p:nvSpPr>
          <p:cNvPr id="10" name="TextBox 9">
            <a:extLst>
              <a:ext uri="{FF2B5EF4-FFF2-40B4-BE49-F238E27FC236}">
                <a16:creationId xmlns:a16="http://schemas.microsoft.com/office/drawing/2014/main" id="{E902327D-DBD4-7A4E-ABF2-A946A559A8AD}"/>
              </a:ext>
            </a:extLst>
          </p:cNvPr>
          <p:cNvSpPr txBox="1"/>
          <p:nvPr userDrawn="1"/>
        </p:nvSpPr>
        <p:spPr>
          <a:xfrm>
            <a:off x="699948" y="548291"/>
            <a:ext cx="1589372" cy="3170099"/>
          </a:xfrm>
          <a:prstGeom prst="rect">
            <a:avLst/>
          </a:prstGeom>
          <a:noFill/>
        </p:spPr>
        <p:txBody>
          <a:bodyPr wrap="square" rtlCol="0">
            <a:spAutoFit/>
          </a:bodyPr>
          <a:lstStyle/>
          <a:p>
            <a:pPr rtl="0"/>
            <a:r>
              <a:rPr lang="en-GB" sz="20000" b="1" noProof="0" dirty="0">
                <a:solidFill>
                  <a:schemeClr val="bg1"/>
                </a:solidFill>
              </a:rPr>
              <a:t>“</a:t>
            </a:r>
          </a:p>
        </p:txBody>
      </p:sp>
      <p:grpSp>
        <p:nvGrpSpPr>
          <p:cNvPr id="18" name="Group 17">
            <a:extLst>
              <a:ext uri="{FF2B5EF4-FFF2-40B4-BE49-F238E27FC236}">
                <a16:creationId xmlns:a16="http://schemas.microsoft.com/office/drawing/2014/main" id="{6ACB4ADD-D9F4-984E-B29D-A2CF6D19E810}"/>
              </a:ext>
            </a:extLst>
          </p:cNvPr>
          <p:cNvGrpSpPr/>
          <p:nvPr userDrawn="1"/>
        </p:nvGrpSpPr>
        <p:grpSpPr>
          <a:xfrm>
            <a:off x="6362700" y="0"/>
            <a:ext cx="5829298" cy="3235602"/>
            <a:chOff x="5612972" y="1"/>
            <a:chExt cx="6615961" cy="3672246"/>
          </a:xfrm>
        </p:grpSpPr>
        <p:sp>
          <p:nvSpPr>
            <p:cNvPr id="19" name="AutoShape 24">
              <a:extLst>
                <a:ext uri="{FF2B5EF4-FFF2-40B4-BE49-F238E27FC236}">
                  <a16:creationId xmlns:a16="http://schemas.microsoft.com/office/drawing/2014/main" id="{5017C477-A988-7041-8A67-3D8294D6AD7C}"/>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0" name="Freeform 19">
              <a:extLst>
                <a:ext uri="{FF2B5EF4-FFF2-40B4-BE49-F238E27FC236}">
                  <a16:creationId xmlns:a16="http://schemas.microsoft.com/office/drawing/2014/main" id="{206D7F37-5DD1-A24E-9CCA-84B2A168554D}"/>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A6E321C8-096C-1B41-B14F-4CA7AE04BB1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32B3FDD4-EB13-F44F-99D0-BFAB06F00B3A}"/>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23" name="Freeform 22">
              <a:extLst>
                <a:ext uri="{FF2B5EF4-FFF2-40B4-BE49-F238E27FC236}">
                  <a16:creationId xmlns:a16="http://schemas.microsoft.com/office/drawing/2014/main" id="{A20BCBD2-A735-0C43-8C55-B384372AC62C}"/>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grpSp>
        <p:nvGrpSpPr>
          <p:cNvPr id="24" name="Group 23">
            <a:extLst>
              <a:ext uri="{FF2B5EF4-FFF2-40B4-BE49-F238E27FC236}">
                <a16:creationId xmlns:a16="http://schemas.microsoft.com/office/drawing/2014/main" id="{669A90A7-BF26-684E-8C8B-638053DA1234}"/>
              </a:ext>
            </a:extLst>
          </p:cNvPr>
          <p:cNvGrpSpPr>
            <a:grpSpLocks/>
          </p:cNvGrpSpPr>
          <p:nvPr userDrawn="1"/>
        </p:nvGrpSpPr>
        <p:grpSpPr bwMode="auto">
          <a:xfrm rot="16200000" flipV="1">
            <a:off x="0" y="3900132"/>
            <a:ext cx="2959226" cy="2959226"/>
            <a:chOff x="0" y="12289"/>
            <a:chExt cx="3550" cy="3551"/>
          </a:xfrm>
        </p:grpSpPr>
        <p:sp>
          <p:nvSpPr>
            <p:cNvPr id="25" name="Freeform 24">
              <a:extLst>
                <a:ext uri="{FF2B5EF4-FFF2-40B4-BE49-F238E27FC236}">
                  <a16:creationId xmlns:a16="http://schemas.microsoft.com/office/drawing/2014/main" id="{861D8E86-886A-8744-BC4C-FE82B02438F1}"/>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6" name="Freeform 25">
              <a:extLst>
                <a:ext uri="{FF2B5EF4-FFF2-40B4-BE49-F238E27FC236}">
                  <a16:creationId xmlns:a16="http://schemas.microsoft.com/office/drawing/2014/main" id="{2D967470-E96E-8843-AAD2-E0C8B807793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C8A27D09-765D-3949-BCCA-238C3514D4CF}"/>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144782921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560">
          <p15:clr>
            <a:srgbClr val="FBAE40"/>
          </p15:clr>
        </p15:guide>
        <p15:guide id="8" orient="horz" pos="1752" userDrawn="1">
          <p15:clr>
            <a:srgbClr val="FBAE40"/>
          </p15:clr>
        </p15:guide>
        <p15:guide id="9" orient="horz" pos="1248"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am">
    <p:bg>
      <p:bgPr>
        <a:solidFill>
          <a:schemeClr val="tx1"/>
        </a:solid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A7D9F21A-75CF-6045-8FA1-C4F4E21B699C}"/>
              </a:ext>
            </a:extLst>
          </p:cNvPr>
          <p:cNvGrpSpPr>
            <a:grpSpLocks/>
          </p:cNvGrpSpPr>
          <p:nvPr userDrawn="1"/>
        </p:nvGrpSpPr>
        <p:grpSpPr bwMode="auto">
          <a:xfrm rot="16200000" flipV="1">
            <a:off x="0" y="3900132"/>
            <a:ext cx="2959226" cy="2959226"/>
            <a:chOff x="0" y="12289"/>
            <a:chExt cx="3550" cy="3551"/>
          </a:xfrm>
        </p:grpSpPr>
        <p:sp>
          <p:nvSpPr>
            <p:cNvPr id="26" name="Freeform 25">
              <a:extLst>
                <a:ext uri="{FF2B5EF4-FFF2-40B4-BE49-F238E27FC236}">
                  <a16:creationId xmlns:a16="http://schemas.microsoft.com/office/drawing/2014/main" id="{AEA7E377-BB07-FA43-B532-10A92EE030B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7" name="Freeform 26">
              <a:extLst>
                <a:ext uri="{FF2B5EF4-FFF2-40B4-BE49-F238E27FC236}">
                  <a16:creationId xmlns:a16="http://schemas.microsoft.com/office/drawing/2014/main" id="{F18DE645-B3D5-2F4E-AAD6-002FEF13A310}"/>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6" name="Freeform 35">
              <a:extLst>
                <a:ext uri="{FF2B5EF4-FFF2-40B4-BE49-F238E27FC236}">
                  <a16:creationId xmlns:a16="http://schemas.microsoft.com/office/drawing/2014/main" id="{B90F6499-BA50-2340-A026-32C79B6BFAF4}"/>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8" name="Picture Placeholder 25">
            <a:extLst>
              <a:ext uri="{FF2B5EF4-FFF2-40B4-BE49-F238E27FC236}">
                <a16:creationId xmlns:a16="http://schemas.microsoft.com/office/drawing/2014/main" id="{2274C164-503B-E746-A155-849A9BC2406E}"/>
              </a:ext>
            </a:extLst>
          </p:cNvPr>
          <p:cNvSpPr>
            <a:spLocks noGrp="1"/>
          </p:cNvSpPr>
          <p:nvPr>
            <p:ph type="pic" sz="quarter" idx="18"/>
          </p:nvPr>
        </p:nvSpPr>
        <p:spPr>
          <a:xfrm>
            <a:off x="954268" y="2572883"/>
            <a:ext cx="2118245" cy="2037217"/>
          </a:xfrm>
          <a:prstGeom prst="rect">
            <a:avLst/>
          </a:prstGeom>
        </p:spPr>
        <p:txBody>
          <a:bodyPr rtlCol="0"/>
          <a:lstStyle/>
          <a:p>
            <a:pPr rtl="0"/>
            <a:r>
              <a:rPr lang="en-US" noProof="0"/>
              <a:t>Click icon to add picture</a:t>
            </a:r>
            <a:endParaRPr lang="en-GB" noProof="0" dirty="0"/>
          </a:p>
        </p:txBody>
      </p:sp>
      <p:sp>
        <p:nvSpPr>
          <p:cNvPr id="61" name="Title 1">
            <a:extLst>
              <a:ext uri="{FF2B5EF4-FFF2-40B4-BE49-F238E27FC236}">
                <a16:creationId xmlns:a16="http://schemas.microsoft.com/office/drawing/2014/main" id="{E2F20AFE-B282-5146-B0D6-F2FC1B6D303E}"/>
              </a:ext>
            </a:extLst>
          </p:cNvPr>
          <p:cNvSpPr>
            <a:spLocks noGrp="1"/>
          </p:cNvSpPr>
          <p:nvPr>
            <p:ph type="title"/>
          </p:nvPr>
        </p:nvSpPr>
        <p:spPr>
          <a:xfrm>
            <a:off x="964022" y="879063"/>
            <a:ext cx="75322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dirty="0"/>
          </a:p>
        </p:txBody>
      </p:sp>
      <p:cxnSp>
        <p:nvCxnSpPr>
          <p:cNvPr id="62" name="Straight Connector 61">
            <a:extLst>
              <a:ext uri="{FF2B5EF4-FFF2-40B4-BE49-F238E27FC236}">
                <a16:creationId xmlns:a16="http://schemas.microsoft.com/office/drawing/2014/main" id="{F777D2F0-DE3F-8343-B97A-E7FA440532FD}"/>
              </a:ext>
            </a:extLst>
          </p:cNvPr>
          <p:cNvCxnSpPr>
            <a:cxnSpLocks/>
          </p:cNvCxnSpPr>
          <p:nvPr userDrawn="1"/>
        </p:nvCxnSpPr>
        <p:spPr>
          <a:xfrm>
            <a:off x="952500" y="1939108"/>
            <a:ext cx="2133600" cy="0"/>
          </a:xfrm>
          <a:prstGeom prst="line">
            <a:avLst/>
          </a:prstGeom>
          <a:ln w="101600">
            <a:solidFill>
              <a:schemeClr val="tx1"/>
            </a:solidFill>
          </a:ln>
        </p:spPr>
        <p:style>
          <a:lnRef idx="1">
            <a:schemeClr val="dk1"/>
          </a:lnRef>
          <a:fillRef idx="0">
            <a:schemeClr val="dk1"/>
          </a:fillRef>
          <a:effectRef idx="0">
            <a:schemeClr val="dk1"/>
          </a:effectRef>
          <a:fontRef idx="minor">
            <a:schemeClr val="tx1"/>
          </a:fontRef>
        </p:style>
      </p:cxnSp>
      <p:sp>
        <p:nvSpPr>
          <p:cNvPr id="63" name="Picture Placeholder 25">
            <a:extLst>
              <a:ext uri="{FF2B5EF4-FFF2-40B4-BE49-F238E27FC236}">
                <a16:creationId xmlns:a16="http://schemas.microsoft.com/office/drawing/2014/main" id="{AF1B5ED8-33F6-FB44-AA92-F0D227BB310C}"/>
              </a:ext>
            </a:extLst>
          </p:cNvPr>
          <p:cNvSpPr>
            <a:spLocks noGrp="1"/>
          </p:cNvSpPr>
          <p:nvPr>
            <p:ph type="pic" sz="quarter" idx="24"/>
          </p:nvPr>
        </p:nvSpPr>
        <p:spPr>
          <a:xfrm>
            <a:off x="3658280" y="2572883"/>
            <a:ext cx="2118245" cy="2037217"/>
          </a:xfrm>
          <a:prstGeom prst="rect">
            <a:avLst/>
          </a:prstGeom>
        </p:spPr>
        <p:txBody>
          <a:bodyPr rtlCol="0"/>
          <a:lstStyle/>
          <a:p>
            <a:pPr rtl="0"/>
            <a:r>
              <a:rPr lang="en-US" noProof="0"/>
              <a:t>Click icon to add picture</a:t>
            </a:r>
            <a:endParaRPr lang="en-GB" noProof="0" dirty="0"/>
          </a:p>
        </p:txBody>
      </p:sp>
      <p:sp>
        <p:nvSpPr>
          <p:cNvPr id="72" name="Text Placeholder 29">
            <a:extLst>
              <a:ext uri="{FF2B5EF4-FFF2-40B4-BE49-F238E27FC236}">
                <a16:creationId xmlns:a16="http://schemas.microsoft.com/office/drawing/2014/main" id="{0D824BDD-2D23-C943-8FE9-60B7B23B5ECD}"/>
              </a:ext>
            </a:extLst>
          </p:cNvPr>
          <p:cNvSpPr>
            <a:spLocks noGrp="1"/>
          </p:cNvSpPr>
          <p:nvPr>
            <p:ph type="body" sz="quarter" idx="12"/>
          </p:nvPr>
        </p:nvSpPr>
        <p:spPr>
          <a:xfrm>
            <a:off x="952500" y="5393169"/>
            <a:ext cx="2133600"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3" name="Text Placeholder 29">
            <a:extLst>
              <a:ext uri="{FF2B5EF4-FFF2-40B4-BE49-F238E27FC236}">
                <a16:creationId xmlns:a16="http://schemas.microsoft.com/office/drawing/2014/main" id="{2F3D441E-DFB1-084B-8192-C6CBECCA40B9}"/>
              </a:ext>
            </a:extLst>
          </p:cNvPr>
          <p:cNvSpPr>
            <a:spLocks noGrp="1"/>
          </p:cNvSpPr>
          <p:nvPr>
            <p:ph type="body" sz="quarter" idx="11"/>
          </p:nvPr>
        </p:nvSpPr>
        <p:spPr>
          <a:xfrm>
            <a:off x="952500" y="4986745"/>
            <a:ext cx="2133600"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4" name="Text Placeholder 29">
            <a:extLst>
              <a:ext uri="{FF2B5EF4-FFF2-40B4-BE49-F238E27FC236}">
                <a16:creationId xmlns:a16="http://schemas.microsoft.com/office/drawing/2014/main" id="{25797825-E7AE-2C41-A965-E6F0D70D9747}"/>
              </a:ext>
            </a:extLst>
          </p:cNvPr>
          <p:cNvSpPr>
            <a:spLocks noGrp="1"/>
          </p:cNvSpPr>
          <p:nvPr>
            <p:ph type="body" sz="quarter" idx="13"/>
          </p:nvPr>
        </p:nvSpPr>
        <p:spPr>
          <a:xfrm>
            <a:off x="3663042" y="5393169"/>
            <a:ext cx="2128157"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5" name="Text Placeholder 29">
            <a:extLst>
              <a:ext uri="{FF2B5EF4-FFF2-40B4-BE49-F238E27FC236}">
                <a16:creationId xmlns:a16="http://schemas.microsoft.com/office/drawing/2014/main" id="{63C1927C-E23B-204E-9F3A-2A67D2BF702C}"/>
              </a:ext>
            </a:extLst>
          </p:cNvPr>
          <p:cNvSpPr>
            <a:spLocks noGrp="1"/>
          </p:cNvSpPr>
          <p:nvPr>
            <p:ph type="body" sz="quarter" idx="15"/>
          </p:nvPr>
        </p:nvSpPr>
        <p:spPr>
          <a:xfrm>
            <a:off x="3663042" y="4986745"/>
            <a:ext cx="2128157"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6" name="Text Placeholder 29">
            <a:extLst>
              <a:ext uri="{FF2B5EF4-FFF2-40B4-BE49-F238E27FC236}">
                <a16:creationId xmlns:a16="http://schemas.microsoft.com/office/drawing/2014/main" id="{EC81F0F5-C204-7248-A336-A655814A8A34}"/>
              </a:ext>
            </a:extLst>
          </p:cNvPr>
          <p:cNvSpPr>
            <a:spLocks noGrp="1"/>
          </p:cNvSpPr>
          <p:nvPr>
            <p:ph type="body" sz="quarter" idx="16"/>
          </p:nvPr>
        </p:nvSpPr>
        <p:spPr>
          <a:xfrm>
            <a:off x="63670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7" name="Text Placeholder 29">
            <a:extLst>
              <a:ext uri="{FF2B5EF4-FFF2-40B4-BE49-F238E27FC236}">
                <a16:creationId xmlns:a16="http://schemas.microsoft.com/office/drawing/2014/main" id="{C9FEF82E-4E9C-8343-9D36-C4A00D7137CC}"/>
              </a:ext>
            </a:extLst>
          </p:cNvPr>
          <p:cNvSpPr>
            <a:spLocks noGrp="1"/>
          </p:cNvSpPr>
          <p:nvPr>
            <p:ph type="body" sz="quarter" idx="31"/>
          </p:nvPr>
        </p:nvSpPr>
        <p:spPr>
          <a:xfrm>
            <a:off x="63670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8" name="Text Placeholder 29">
            <a:extLst>
              <a:ext uri="{FF2B5EF4-FFF2-40B4-BE49-F238E27FC236}">
                <a16:creationId xmlns:a16="http://schemas.microsoft.com/office/drawing/2014/main" id="{F8AF6664-A005-7A42-9AEF-C5AA5603E49D}"/>
              </a:ext>
            </a:extLst>
          </p:cNvPr>
          <p:cNvSpPr>
            <a:spLocks noGrp="1"/>
          </p:cNvSpPr>
          <p:nvPr>
            <p:ph type="body" sz="quarter" idx="19"/>
          </p:nvPr>
        </p:nvSpPr>
        <p:spPr>
          <a:xfrm>
            <a:off x="9110254" y="5393169"/>
            <a:ext cx="2129245" cy="369332"/>
          </a:xfrm>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79" name="Text Placeholder 29">
            <a:extLst>
              <a:ext uri="{FF2B5EF4-FFF2-40B4-BE49-F238E27FC236}">
                <a16:creationId xmlns:a16="http://schemas.microsoft.com/office/drawing/2014/main" id="{5F6C1E52-E2B6-5F45-A863-5BB35ABAFCD6}"/>
              </a:ext>
            </a:extLst>
          </p:cNvPr>
          <p:cNvSpPr>
            <a:spLocks noGrp="1"/>
          </p:cNvSpPr>
          <p:nvPr>
            <p:ph type="body" sz="quarter" idx="21"/>
          </p:nvPr>
        </p:nvSpPr>
        <p:spPr>
          <a:xfrm>
            <a:off x="9110254" y="4986745"/>
            <a:ext cx="2129245" cy="205837"/>
          </a:xfrm>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grpSp>
        <p:nvGrpSpPr>
          <p:cNvPr id="23" name="Group 22">
            <a:extLst>
              <a:ext uri="{FF2B5EF4-FFF2-40B4-BE49-F238E27FC236}">
                <a16:creationId xmlns:a16="http://schemas.microsoft.com/office/drawing/2014/main" id="{EFD0B2D5-B3C2-D847-A220-86CB6A37E418}"/>
              </a:ext>
            </a:extLst>
          </p:cNvPr>
          <p:cNvGrpSpPr/>
          <p:nvPr userDrawn="1"/>
        </p:nvGrpSpPr>
        <p:grpSpPr>
          <a:xfrm>
            <a:off x="6362700" y="0"/>
            <a:ext cx="5829298" cy="3235602"/>
            <a:chOff x="5612972" y="1"/>
            <a:chExt cx="6615961" cy="3672246"/>
          </a:xfrm>
        </p:grpSpPr>
        <p:sp>
          <p:nvSpPr>
            <p:cNvPr id="28" name="AutoShape 24">
              <a:extLst>
                <a:ext uri="{FF2B5EF4-FFF2-40B4-BE49-F238E27FC236}">
                  <a16:creationId xmlns:a16="http://schemas.microsoft.com/office/drawing/2014/main" id="{A7FD25A4-760F-814C-915F-DD6E89CA3A40}"/>
                </a:ext>
              </a:extLst>
            </p:cNvPr>
            <p:cNvSpPr>
              <a:spLocks/>
            </p:cNvSpPr>
            <p:nvPr/>
          </p:nvSpPr>
          <p:spPr bwMode="auto">
            <a:xfrm>
              <a:off x="5612972" y="1"/>
              <a:ext cx="4408998" cy="3672246"/>
            </a:xfrm>
            <a:custGeom>
              <a:avLst/>
              <a:gdLst>
                <a:gd name="T0" fmla="+- 0 8372 6586"/>
                <a:gd name="T1" fmla="*/ T0 w 3578"/>
                <a:gd name="T2" fmla="*/ 591 h 2980"/>
                <a:gd name="T3" fmla="+- 0 7780 6586"/>
                <a:gd name="T4" fmla="*/ T3 w 3578"/>
                <a:gd name="T5" fmla="*/ 0 h 2980"/>
                <a:gd name="T6" fmla="+- 0 6586 6586"/>
                <a:gd name="T7" fmla="*/ T6 w 3578"/>
                <a:gd name="T8" fmla="*/ 0 h 2980"/>
                <a:gd name="T9" fmla="+- 0 7774 6586"/>
                <a:gd name="T10" fmla="*/ T9 w 3578"/>
                <a:gd name="T11" fmla="*/ 1188 h 2980"/>
                <a:gd name="T12" fmla="+- 0 8372 6586"/>
                <a:gd name="T13" fmla="*/ T12 w 3578"/>
                <a:gd name="T14" fmla="*/ 591 h 2980"/>
                <a:gd name="T15" fmla="+- 0 10163 6586"/>
                <a:gd name="T16" fmla="*/ T15 w 3578"/>
                <a:gd name="T17" fmla="*/ 2383 h 2980"/>
                <a:gd name="T18" fmla="+- 0 9566 6586"/>
                <a:gd name="T19" fmla="*/ T18 w 3578"/>
                <a:gd name="T20" fmla="*/ 1786 h 2980"/>
                <a:gd name="T21" fmla="+- 0 8969 6586"/>
                <a:gd name="T22" fmla="*/ T21 w 3578"/>
                <a:gd name="T23" fmla="*/ 2383 h 2980"/>
                <a:gd name="T24" fmla="+- 0 9566 6586"/>
                <a:gd name="T25" fmla="*/ T24 w 3578"/>
                <a:gd name="T26" fmla="*/ 2980 h 2980"/>
                <a:gd name="T27" fmla="+- 0 10163 6586"/>
                <a:gd name="T28" fmla="*/ T27 w 3578"/>
                <a:gd name="T29" fmla="*/ 2383 h 2980"/>
              </a:gdLst>
              <a:ahLst/>
              <a:cxnLst>
                <a:cxn ang="0">
                  <a:pos x="T1" y="T2"/>
                </a:cxn>
                <a:cxn ang="0">
                  <a:pos x="T4" y="T5"/>
                </a:cxn>
                <a:cxn ang="0">
                  <a:pos x="T7" y="T8"/>
                </a:cxn>
                <a:cxn ang="0">
                  <a:pos x="T10" y="T11"/>
                </a:cxn>
                <a:cxn ang="0">
                  <a:pos x="T13" y="T14"/>
                </a:cxn>
                <a:cxn ang="0">
                  <a:pos x="T16" y="T17"/>
                </a:cxn>
                <a:cxn ang="0">
                  <a:pos x="T19" y="T20"/>
                </a:cxn>
                <a:cxn ang="0">
                  <a:pos x="T22" y="T23"/>
                </a:cxn>
                <a:cxn ang="0">
                  <a:pos x="T25" y="T26"/>
                </a:cxn>
                <a:cxn ang="0">
                  <a:pos x="T28" y="T29"/>
                </a:cxn>
              </a:cxnLst>
              <a:rect l="0" t="0" r="r" b="b"/>
              <a:pathLst>
                <a:path w="3578" h="2980">
                  <a:moveTo>
                    <a:pt x="1786" y="591"/>
                  </a:moveTo>
                  <a:lnTo>
                    <a:pt x="1194" y="0"/>
                  </a:lnTo>
                  <a:lnTo>
                    <a:pt x="0" y="0"/>
                  </a:lnTo>
                  <a:lnTo>
                    <a:pt x="1188" y="1188"/>
                  </a:lnTo>
                  <a:lnTo>
                    <a:pt x="1786" y="591"/>
                  </a:lnTo>
                  <a:moveTo>
                    <a:pt x="3577" y="2383"/>
                  </a:moveTo>
                  <a:lnTo>
                    <a:pt x="2980" y="1786"/>
                  </a:lnTo>
                  <a:lnTo>
                    <a:pt x="2383" y="2383"/>
                  </a:lnTo>
                  <a:lnTo>
                    <a:pt x="2980" y="2980"/>
                  </a:lnTo>
                  <a:lnTo>
                    <a:pt x="3577" y="2383"/>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9" name="Freeform 28">
              <a:extLst>
                <a:ext uri="{FF2B5EF4-FFF2-40B4-BE49-F238E27FC236}">
                  <a16:creationId xmlns:a16="http://schemas.microsoft.com/office/drawing/2014/main" id="{A0CC8369-E81F-D447-87D8-1AF0C58EAC07}"/>
                </a:ext>
              </a:extLst>
            </p:cNvPr>
            <p:cNvSpPr>
              <a:spLocks/>
            </p:cNvSpPr>
            <p:nvPr/>
          </p:nvSpPr>
          <p:spPr bwMode="auto">
            <a:xfrm>
              <a:off x="6341233" y="1463970"/>
              <a:ext cx="2208196" cy="2208277"/>
            </a:xfrm>
            <a:custGeom>
              <a:avLst/>
              <a:gdLst>
                <a:gd name="T0" fmla="+- 0 7774 7177"/>
                <a:gd name="T1" fmla="*/ T0 w 1792"/>
                <a:gd name="T2" fmla="+- 0 1188 1188"/>
                <a:gd name="T3" fmla="*/ 1188 h 1792"/>
                <a:gd name="T4" fmla="+- 0 7177 7177"/>
                <a:gd name="T5" fmla="*/ T4 w 1792"/>
                <a:gd name="T6" fmla="+- 0 1786 1188"/>
                <a:gd name="T7" fmla="*/ 1786 h 1792"/>
                <a:gd name="T8" fmla="+- 0 8372 7177"/>
                <a:gd name="T9" fmla="*/ T8 w 1792"/>
                <a:gd name="T10" fmla="+- 0 2980 1188"/>
                <a:gd name="T11" fmla="*/ 2980 h 1792"/>
                <a:gd name="T12" fmla="+- 0 8969 7177"/>
                <a:gd name="T13" fmla="*/ T12 w 1792"/>
                <a:gd name="T14" fmla="+- 0 2383 1188"/>
                <a:gd name="T15" fmla="*/ 2383 h 1792"/>
                <a:gd name="T16" fmla="+- 0 7774 7177"/>
                <a:gd name="T17" fmla="*/ T16 w 1792"/>
                <a:gd name="T18" fmla="+- 0 1188 1188"/>
                <a:gd name="T19" fmla="*/ 1188 h 1792"/>
              </a:gdLst>
              <a:ahLst/>
              <a:cxnLst>
                <a:cxn ang="0">
                  <a:pos x="T1" y="T3"/>
                </a:cxn>
                <a:cxn ang="0">
                  <a:pos x="T5" y="T7"/>
                </a:cxn>
                <a:cxn ang="0">
                  <a:pos x="T9" y="T11"/>
                </a:cxn>
                <a:cxn ang="0">
                  <a:pos x="T13" y="T15"/>
                </a:cxn>
                <a:cxn ang="0">
                  <a:pos x="T17" y="T19"/>
                </a:cxn>
              </a:cxnLst>
              <a:rect l="0" t="0" r="r" b="b"/>
              <a:pathLst>
                <a:path w="1792" h="1792">
                  <a:moveTo>
                    <a:pt x="597" y="0"/>
                  </a:moveTo>
                  <a:lnTo>
                    <a:pt x="0" y="598"/>
                  </a:lnTo>
                  <a:lnTo>
                    <a:pt x="1195" y="1792"/>
                  </a:lnTo>
                  <a:lnTo>
                    <a:pt x="1792" y="1195"/>
                  </a:lnTo>
                  <a:lnTo>
                    <a:pt x="597"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0" name="Freeform 29">
              <a:extLst>
                <a:ext uri="{FF2B5EF4-FFF2-40B4-BE49-F238E27FC236}">
                  <a16:creationId xmlns:a16="http://schemas.microsoft.com/office/drawing/2014/main" id="{C41CA81E-EF54-D048-8775-CD4AB37A7DF6}"/>
                </a:ext>
              </a:extLst>
            </p:cNvPr>
            <p:cNvSpPr>
              <a:spLocks/>
            </p:cNvSpPr>
            <p:nvPr/>
          </p:nvSpPr>
          <p:spPr bwMode="auto">
            <a:xfrm>
              <a:off x="8555590" y="1"/>
              <a:ext cx="1457754" cy="729520"/>
            </a:xfrm>
            <a:custGeom>
              <a:avLst/>
              <a:gdLst>
                <a:gd name="T0" fmla="+- 0 10158 8975"/>
                <a:gd name="T1" fmla="*/ T0 w 1183"/>
                <a:gd name="T2" fmla="*/ 0 h 592"/>
                <a:gd name="T3" fmla="+- 0 8975 8975"/>
                <a:gd name="T4" fmla="*/ T3 w 1183"/>
                <a:gd name="T5" fmla="*/ 0 h 592"/>
                <a:gd name="T6" fmla="+- 0 9566 8975"/>
                <a:gd name="T7" fmla="*/ T6 w 1183"/>
                <a:gd name="T8" fmla="*/ 591 h 592"/>
                <a:gd name="T9" fmla="+- 0 10158 8975"/>
                <a:gd name="T10" fmla="*/ T9 w 1183"/>
                <a:gd name="T11" fmla="*/ 0 h 592"/>
              </a:gdLst>
              <a:ahLst/>
              <a:cxnLst>
                <a:cxn ang="0">
                  <a:pos x="T1" y="T2"/>
                </a:cxn>
                <a:cxn ang="0">
                  <a:pos x="T4" y="T5"/>
                </a:cxn>
                <a:cxn ang="0">
                  <a:pos x="T7" y="T8"/>
                </a:cxn>
                <a:cxn ang="0">
                  <a:pos x="T10" y="T11"/>
                </a:cxn>
              </a:cxnLst>
              <a:rect l="0" t="0" r="r" b="b"/>
              <a:pathLst>
                <a:path w="1183" h="592">
                  <a:moveTo>
                    <a:pt x="1183" y="0"/>
                  </a:moveTo>
                  <a:lnTo>
                    <a:pt x="0" y="0"/>
                  </a:lnTo>
                  <a:lnTo>
                    <a:pt x="591" y="591"/>
                  </a:lnTo>
                  <a:lnTo>
                    <a:pt x="1183"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1" name="Freeform 30">
              <a:extLst>
                <a:ext uri="{FF2B5EF4-FFF2-40B4-BE49-F238E27FC236}">
                  <a16:creationId xmlns:a16="http://schemas.microsoft.com/office/drawing/2014/main" id="{D95A4B85-923E-B641-B239-2A1999AB294B}"/>
                </a:ext>
              </a:extLst>
            </p:cNvPr>
            <p:cNvSpPr>
              <a:spLocks/>
            </p:cNvSpPr>
            <p:nvPr/>
          </p:nvSpPr>
          <p:spPr bwMode="auto">
            <a:xfrm>
              <a:off x="7076887" y="728289"/>
              <a:ext cx="2208196" cy="2208277"/>
            </a:xfrm>
            <a:custGeom>
              <a:avLst/>
              <a:gdLst>
                <a:gd name="T0" fmla="+- 0 8372 7774"/>
                <a:gd name="T1" fmla="*/ T0 w 1792"/>
                <a:gd name="T2" fmla="+- 0 591 591"/>
                <a:gd name="T3" fmla="*/ 591 h 1792"/>
                <a:gd name="T4" fmla="+- 0 7774 7774"/>
                <a:gd name="T5" fmla="*/ T4 w 1792"/>
                <a:gd name="T6" fmla="+- 0 1188 591"/>
                <a:gd name="T7" fmla="*/ 1188 h 1792"/>
                <a:gd name="T8" fmla="+- 0 8969 7774"/>
                <a:gd name="T9" fmla="*/ T8 w 1792"/>
                <a:gd name="T10" fmla="+- 0 2383 591"/>
                <a:gd name="T11" fmla="*/ 2383 h 1792"/>
                <a:gd name="T12" fmla="+- 0 9566 7774"/>
                <a:gd name="T13" fmla="*/ T12 w 1792"/>
                <a:gd name="T14" fmla="+- 0 1786 591"/>
                <a:gd name="T15" fmla="*/ 1786 h 1792"/>
                <a:gd name="T16" fmla="+- 0 8372 7774"/>
                <a:gd name="T17" fmla="*/ T16 w 1792"/>
                <a:gd name="T18" fmla="+- 0 591 591"/>
                <a:gd name="T19" fmla="*/ 591 h 1792"/>
              </a:gdLst>
              <a:ahLst/>
              <a:cxnLst>
                <a:cxn ang="0">
                  <a:pos x="T1" y="T3"/>
                </a:cxn>
                <a:cxn ang="0">
                  <a:pos x="T5" y="T7"/>
                </a:cxn>
                <a:cxn ang="0">
                  <a:pos x="T9" y="T11"/>
                </a:cxn>
                <a:cxn ang="0">
                  <a:pos x="T13" y="T15"/>
                </a:cxn>
                <a:cxn ang="0">
                  <a:pos x="T17" y="T19"/>
                </a:cxn>
              </a:cxnLst>
              <a:rect l="0" t="0" r="r" b="b"/>
              <a:pathLst>
                <a:path w="1792" h="1792">
                  <a:moveTo>
                    <a:pt x="598" y="0"/>
                  </a:moveTo>
                  <a:lnTo>
                    <a:pt x="0" y="597"/>
                  </a:lnTo>
                  <a:lnTo>
                    <a:pt x="1195" y="1792"/>
                  </a:lnTo>
                  <a:lnTo>
                    <a:pt x="1792" y="1195"/>
                  </a:lnTo>
                  <a:lnTo>
                    <a:pt x="598" y="0"/>
                  </a:lnTo>
                  <a:close/>
                </a:path>
              </a:pathLst>
            </a:custGeom>
            <a:solidFill>
              <a:schemeClr val="tx2"/>
            </a:solidFill>
            <a:ln>
              <a:noFill/>
            </a:ln>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501386DC-76EB-F34E-AD0E-22957D3B38D5}"/>
                </a:ext>
              </a:extLst>
            </p:cNvPr>
            <p:cNvSpPr>
              <a:spLocks/>
            </p:cNvSpPr>
            <p:nvPr/>
          </p:nvSpPr>
          <p:spPr bwMode="auto">
            <a:xfrm>
              <a:off x="9285083" y="728289"/>
              <a:ext cx="2943850" cy="2943958"/>
            </a:xfrm>
            <a:custGeom>
              <a:avLst/>
              <a:gdLst>
                <a:gd name="T0" fmla="+- 0 11955 9566"/>
                <a:gd name="T1" fmla="*/ T0 w 2389"/>
                <a:gd name="T2" fmla="+- 0 1786 591"/>
                <a:gd name="T3" fmla="*/ 1786 h 2389"/>
                <a:gd name="T4" fmla="+- 0 10760 9566"/>
                <a:gd name="T5" fmla="*/ T4 w 2389"/>
                <a:gd name="T6" fmla="+- 0 591 591"/>
                <a:gd name="T7" fmla="*/ 591 h 2389"/>
                <a:gd name="T8" fmla="+- 0 9566 9566"/>
                <a:gd name="T9" fmla="*/ T8 w 2389"/>
                <a:gd name="T10" fmla="+- 0 1786 591"/>
                <a:gd name="T11" fmla="*/ 1786 h 2389"/>
                <a:gd name="T12" fmla="+- 0 10760 9566"/>
                <a:gd name="T13" fmla="*/ T12 w 2389"/>
                <a:gd name="T14" fmla="+- 0 2980 591"/>
                <a:gd name="T15" fmla="*/ 2980 h 2389"/>
                <a:gd name="T16" fmla="+- 0 11955 9566"/>
                <a:gd name="T17" fmla="*/ T16 w 2389"/>
                <a:gd name="T18" fmla="+- 0 1786 591"/>
                <a:gd name="T19" fmla="*/ 1786 h 2389"/>
              </a:gdLst>
              <a:ahLst/>
              <a:cxnLst>
                <a:cxn ang="0">
                  <a:pos x="T1" y="T3"/>
                </a:cxn>
                <a:cxn ang="0">
                  <a:pos x="T5" y="T7"/>
                </a:cxn>
                <a:cxn ang="0">
                  <a:pos x="T9" y="T11"/>
                </a:cxn>
                <a:cxn ang="0">
                  <a:pos x="T13" y="T15"/>
                </a:cxn>
                <a:cxn ang="0">
                  <a:pos x="T17" y="T19"/>
                </a:cxn>
              </a:cxnLst>
              <a:rect l="0" t="0" r="r" b="b"/>
              <a:pathLst>
                <a:path w="2389" h="2389">
                  <a:moveTo>
                    <a:pt x="2389" y="1195"/>
                  </a:moveTo>
                  <a:lnTo>
                    <a:pt x="1194" y="0"/>
                  </a:lnTo>
                  <a:lnTo>
                    <a:pt x="0" y="1195"/>
                  </a:lnTo>
                  <a:lnTo>
                    <a:pt x="1194" y="2389"/>
                  </a:lnTo>
                  <a:lnTo>
                    <a:pt x="2389" y="1195"/>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66" name="Picture Placeholder 25">
            <a:extLst>
              <a:ext uri="{FF2B5EF4-FFF2-40B4-BE49-F238E27FC236}">
                <a16:creationId xmlns:a16="http://schemas.microsoft.com/office/drawing/2014/main" id="{2D21D633-C51E-E94E-BAE3-96F52F76E496}"/>
              </a:ext>
            </a:extLst>
          </p:cNvPr>
          <p:cNvSpPr>
            <a:spLocks noGrp="1"/>
          </p:cNvSpPr>
          <p:nvPr>
            <p:ph type="pic" sz="quarter" idx="27"/>
          </p:nvPr>
        </p:nvSpPr>
        <p:spPr>
          <a:xfrm>
            <a:off x="6362292" y="2572883"/>
            <a:ext cx="2118245" cy="2037217"/>
          </a:xfrm>
          <a:prstGeom prst="rect">
            <a:avLst/>
          </a:prstGeom>
        </p:spPr>
        <p:txBody>
          <a:bodyPr rtlCol="0"/>
          <a:lstStyle/>
          <a:p>
            <a:pPr rtl="0"/>
            <a:r>
              <a:rPr lang="en-US" noProof="0"/>
              <a:t>Click icon to add picture</a:t>
            </a:r>
            <a:endParaRPr lang="en-GB" noProof="0" dirty="0"/>
          </a:p>
        </p:txBody>
      </p:sp>
      <p:sp>
        <p:nvSpPr>
          <p:cNvPr id="69" name="Picture Placeholder 25">
            <a:extLst>
              <a:ext uri="{FF2B5EF4-FFF2-40B4-BE49-F238E27FC236}">
                <a16:creationId xmlns:a16="http://schemas.microsoft.com/office/drawing/2014/main" id="{639EFA5A-9C69-DF4D-81B7-FA1F8CCCF934}"/>
              </a:ext>
            </a:extLst>
          </p:cNvPr>
          <p:cNvSpPr>
            <a:spLocks noGrp="1"/>
          </p:cNvSpPr>
          <p:nvPr>
            <p:ph type="pic" sz="quarter" idx="30"/>
          </p:nvPr>
        </p:nvSpPr>
        <p:spPr>
          <a:xfrm>
            <a:off x="9112023" y="2572883"/>
            <a:ext cx="2118245" cy="2037217"/>
          </a:xfrm>
          <a:prstGeom prst="rect">
            <a:avLst/>
          </a:prstGeom>
        </p:spPr>
        <p:txBody>
          <a:bodyPr rtlCol="0"/>
          <a:lstStyle/>
          <a:p>
            <a:pPr rtl="0"/>
            <a:r>
              <a:rPr lang="en-US" noProof="0"/>
              <a:t>Click icon to add picture</a:t>
            </a:r>
            <a:endParaRPr lang="en-GB" noProof="0" dirty="0"/>
          </a:p>
        </p:txBody>
      </p:sp>
      <p:sp>
        <p:nvSpPr>
          <p:cNvPr id="2" name="Date Placeholder 1">
            <a:extLst>
              <a:ext uri="{FF2B5EF4-FFF2-40B4-BE49-F238E27FC236}">
                <a16:creationId xmlns:a16="http://schemas.microsoft.com/office/drawing/2014/main" id="{8ED89364-B1CB-4E72-A6BB-95A34B50661C}"/>
              </a:ext>
            </a:extLst>
          </p:cNvPr>
          <p:cNvSpPr>
            <a:spLocks noGrp="1"/>
          </p:cNvSpPr>
          <p:nvPr>
            <p:ph type="dt" sz="half" idx="32"/>
          </p:nvPr>
        </p:nvSpPr>
        <p:spPr/>
        <p:txBody>
          <a:bodyPr rtlCol="0"/>
          <a:lstStyle/>
          <a:p>
            <a:pPr rtl="0"/>
            <a:fld id="{D21FA074-9295-430E-9633-F682F8C96958}" type="datetime3">
              <a:rPr lang="en-GB" noProof="0" smtClean="0">
                <a:latin typeface="+mn-lt"/>
              </a:rPr>
              <a:t>11 November, 2025</a:t>
            </a:fld>
            <a:endParaRPr lang="en-GB" noProof="0" dirty="0">
              <a:latin typeface="+mn-lt"/>
            </a:endParaRPr>
          </a:p>
        </p:txBody>
      </p:sp>
      <p:sp>
        <p:nvSpPr>
          <p:cNvPr id="3" name="Footer Placeholder 2">
            <a:extLst>
              <a:ext uri="{FF2B5EF4-FFF2-40B4-BE49-F238E27FC236}">
                <a16:creationId xmlns:a16="http://schemas.microsoft.com/office/drawing/2014/main" id="{8E09328F-B310-4BF3-883E-BA9A39676AF2}"/>
              </a:ext>
            </a:extLst>
          </p:cNvPr>
          <p:cNvSpPr>
            <a:spLocks noGrp="1"/>
          </p:cNvSpPr>
          <p:nvPr>
            <p:ph type="ftr" sz="quarter" idx="33"/>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04192EF2-9336-43EF-A365-1F54000F7DE9}"/>
              </a:ext>
            </a:extLst>
          </p:cNvPr>
          <p:cNvSpPr>
            <a:spLocks noGrp="1"/>
          </p:cNvSpPr>
          <p:nvPr>
            <p:ph type="sldNum" sz="quarter" idx="34"/>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99636246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304" userDrawn="1">
          <p15:clr>
            <a:srgbClr val="FBAE40"/>
          </p15:clr>
        </p15:guide>
        <p15:guide id="4" pos="4008" userDrawn="1">
          <p15:clr>
            <a:srgbClr val="FBAE40"/>
          </p15:clr>
        </p15:guide>
        <p15:guide id="5" pos="1944" userDrawn="1">
          <p15:clr>
            <a:srgbClr val="FBAE40"/>
          </p15:clr>
        </p15:guide>
        <p15:guide id="6" pos="3648" userDrawn="1">
          <p15:clr>
            <a:srgbClr val="FBAE40"/>
          </p15:clr>
        </p15:guide>
        <p15:guide id="7" orient="horz" pos="1392" userDrawn="1">
          <p15:clr>
            <a:srgbClr val="FBAE40"/>
          </p15:clr>
        </p15:guide>
        <p15:guide id="8" orient="horz" pos="552" userDrawn="1">
          <p15:clr>
            <a:srgbClr val="FBAE40"/>
          </p15:clr>
        </p15:guide>
        <p15:guide id="9" orient="horz" pos="1224" userDrawn="1">
          <p15:clr>
            <a:srgbClr val="FBAE40"/>
          </p15:clr>
        </p15:guide>
        <p15:guide id="10" pos="5352" userDrawn="1">
          <p15:clr>
            <a:srgbClr val="FBAE40"/>
          </p15:clr>
        </p15:guide>
        <p15:guide id="11" pos="5736" userDrawn="1">
          <p15:clr>
            <a:srgbClr val="FBAE40"/>
          </p15:clr>
        </p15:guide>
        <p15:guide id="12" orient="horz" pos="2904" userDrawn="1">
          <p15:clr>
            <a:srgbClr val="FBAE40"/>
          </p15:clr>
        </p15:guide>
        <p15:guide id="13" orient="horz" pos="1608"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meline ">
    <p:bg>
      <p:bgPr>
        <a:solidFill>
          <a:schemeClr val="tx1"/>
        </a:solidFill>
        <a:effectLst/>
      </p:bgPr>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040046AF-E5BF-854D-9986-7C3019770FE7}"/>
              </a:ext>
            </a:extLst>
          </p:cNvPr>
          <p:cNvCxnSpPr>
            <a:cxnSpLocks/>
          </p:cNvCxnSpPr>
          <p:nvPr userDrawn="1"/>
        </p:nvCxnSpPr>
        <p:spPr>
          <a:xfrm flipH="1">
            <a:off x="1045959" y="2213783"/>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CA14A6-0144-BC49-A8D4-C979D13258C0}"/>
              </a:ext>
            </a:extLst>
          </p:cNvPr>
          <p:cNvCxnSpPr>
            <a:cxnSpLocks/>
          </p:cNvCxnSpPr>
          <p:nvPr userDrawn="1"/>
        </p:nvCxnSpPr>
        <p:spPr>
          <a:xfrm flipH="1">
            <a:off x="6180493" y="2213783"/>
            <a:ext cx="11102"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A582FC2-A135-5743-B9C0-6AC7225B42E1}"/>
              </a:ext>
            </a:extLst>
          </p:cNvPr>
          <p:cNvCxnSpPr>
            <a:cxnSpLocks/>
          </p:cNvCxnSpPr>
          <p:nvPr userDrawn="1"/>
        </p:nvCxnSpPr>
        <p:spPr>
          <a:xfrm flipH="1">
            <a:off x="8745623" y="3904712"/>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77C43222-5868-0247-838F-58F4F6C8EE75}"/>
              </a:ext>
            </a:extLst>
          </p:cNvPr>
          <p:cNvCxnSpPr>
            <a:cxnSpLocks/>
          </p:cNvCxnSpPr>
          <p:nvPr userDrawn="1"/>
        </p:nvCxnSpPr>
        <p:spPr>
          <a:xfrm flipH="1">
            <a:off x="3611089" y="3895941"/>
            <a:ext cx="2136" cy="1828800"/>
          </a:xfrm>
          <a:prstGeom prst="line">
            <a:avLst/>
          </a:prstGeom>
          <a:ln w="165100">
            <a:solidFill>
              <a:schemeClr val="accent6"/>
            </a:solidFill>
          </a:ln>
        </p:spPr>
        <p:style>
          <a:lnRef idx="1">
            <a:schemeClr val="accent1"/>
          </a:lnRef>
          <a:fillRef idx="0">
            <a:schemeClr val="accent1"/>
          </a:fillRef>
          <a:effectRef idx="0">
            <a:schemeClr val="accent1"/>
          </a:effectRef>
          <a:fontRef idx="minor">
            <a:schemeClr val="tx1"/>
          </a:fontRef>
        </p:style>
      </p:cxnSp>
      <p:sp>
        <p:nvSpPr>
          <p:cNvPr id="30" name="Title 1">
            <a:extLst>
              <a:ext uri="{FF2B5EF4-FFF2-40B4-BE49-F238E27FC236}">
                <a16:creationId xmlns:a16="http://schemas.microsoft.com/office/drawing/2014/main" id="{46EEE005-F78A-9D4F-B159-964376C387DD}"/>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solidFill>
                  <a:schemeClr val="bg1"/>
                </a:solidFill>
                <a:latin typeface="+mj-lt"/>
              </a:defRPr>
            </a:lvl1pPr>
          </a:lstStyle>
          <a:p>
            <a:pPr rtl="0"/>
            <a:r>
              <a:rPr lang="en-US" noProof="0"/>
              <a:t>Click to edit Master title style</a:t>
            </a:r>
            <a:endParaRPr lang="en-GB" noProof="0"/>
          </a:p>
        </p:txBody>
      </p:sp>
      <p:sp>
        <p:nvSpPr>
          <p:cNvPr id="96" name="Text Placeholder 29">
            <a:extLst>
              <a:ext uri="{FF2B5EF4-FFF2-40B4-BE49-F238E27FC236}">
                <a16:creationId xmlns:a16="http://schemas.microsoft.com/office/drawing/2014/main" id="{FC61536F-8EA7-5A48-AF76-8B0E251BD8CB}"/>
              </a:ext>
            </a:extLst>
          </p:cNvPr>
          <p:cNvSpPr>
            <a:spLocks noGrp="1"/>
          </p:cNvSpPr>
          <p:nvPr>
            <p:ph type="body" sz="quarter" idx="12"/>
          </p:nvPr>
        </p:nvSpPr>
        <p:spPr>
          <a:xfrm>
            <a:off x="1296955"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97" name="Text Placeholder 29">
            <a:extLst>
              <a:ext uri="{FF2B5EF4-FFF2-40B4-BE49-F238E27FC236}">
                <a16:creationId xmlns:a16="http://schemas.microsoft.com/office/drawing/2014/main" id="{64FFD994-BD97-ED49-8607-286ECBB1CDA3}"/>
              </a:ext>
            </a:extLst>
          </p:cNvPr>
          <p:cNvSpPr>
            <a:spLocks noGrp="1"/>
          </p:cNvSpPr>
          <p:nvPr>
            <p:ph type="body" sz="quarter" idx="11"/>
          </p:nvPr>
        </p:nvSpPr>
        <p:spPr>
          <a:xfrm>
            <a:off x="1296955"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2" name="Text Placeholder 29">
            <a:extLst>
              <a:ext uri="{FF2B5EF4-FFF2-40B4-BE49-F238E27FC236}">
                <a16:creationId xmlns:a16="http://schemas.microsoft.com/office/drawing/2014/main" id="{D1ADE805-BFBC-ED47-B9CB-6CB2FF02E868}"/>
              </a:ext>
            </a:extLst>
          </p:cNvPr>
          <p:cNvSpPr>
            <a:spLocks noGrp="1"/>
          </p:cNvSpPr>
          <p:nvPr>
            <p:ph type="body" sz="quarter" idx="30"/>
          </p:nvPr>
        </p:nvSpPr>
        <p:spPr>
          <a:xfrm>
            <a:off x="3897799"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3" name="Text Placeholder 29">
            <a:extLst>
              <a:ext uri="{FF2B5EF4-FFF2-40B4-BE49-F238E27FC236}">
                <a16:creationId xmlns:a16="http://schemas.microsoft.com/office/drawing/2014/main" id="{334A3589-641F-F547-891B-149579153B75}"/>
              </a:ext>
            </a:extLst>
          </p:cNvPr>
          <p:cNvSpPr>
            <a:spLocks noGrp="1"/>
          </p:cNvSpPr>
          <p:nvPr>
            <p:ph type="body" sz="quarter" idx="31"/>
          </p:nvPr>
        </p:nvSpPr>
        <p:spPr>
          <a:xfrm>
            <a:off x="3897799"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6" name="Text Placeholder 29">
            <a:extLst>
              <a:ext uri="{FF2B5EF4-FFF2-40B4-BE49-F238E27FC236}">
                <a16:creationId xmlns:a16="http://schemas.microsoft.com/office/drawing/2014/main" id="{A63F8454-D12E-A641-ABD0-8977D3F5EC05}"/>
              </a:ext>
            </a:extLst>
          </p:cNvPr>
          <p:cNvSpPr>
            <a:spLocks noGrp="1"/>
          </p:cNvSpPr>
          <p:nvPr>
            <p:ph type="body" sz="quarter" idx="32"/>
          </p:nvPr>
        </p:nvSpPr>
        <p:spPr>
          <a:xfrm>
            <a:off x="9001711" y="5087328"/>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7" name="Text Placeholder 29">
            <a:extLst>
              <a:ext uri="{FF2B5EF4-FFF2-40B4-BE49-F238E27FC236}">
                <a16:creationId xmlns:a16="http://schemas.microsoft.com/office/drawing/2014/main" id="{F35AA15D-DBAD-9840-8764-A5B6D486A234}"/>
              </a:ext>
            </a:extLst>
          </p:cNvPr>
          <p:cNvSpPr>
            <a:spLocks noGrp="1"/>
          </p:cNvSpPr>
          <p:nvPr>
            <p:ph type="body" sz="quarter" idx="33"/>
          </p:nvPr>
        </p:nvSpPr>
        <p:spPr>
          <a:xfrm>
            <a:off x="9001711" y="4701908"/>
            <a:ext cx="2133600" cy="205837"/>
          </a:xfrm>
          <a:ln>
            <a:noFill/>
          </a:ln>
        </p:spPr>
        <p:txBody>
          <a:bodyPr vert="horz" lIns="0" tIns="0" rIns="0" bIns="0" rtlCol="0">
            <a:noAutofit/>
          </a:bodyPr>
          <a:lstStyle>
            <a:lvl1pPr marL="0" indent="0">
              <a:spcBef>
                <a:spcPts val="400"/>
              </a:spcBef>
              <a:buNone/>
              <a:defRPr lang="en-US" sz="1800" spc="0" baseline="0" dirty="0">
                <a:latin typeface="+mj-lt"/>
              </a:defRPr>
            </a:lvl1pPr>
            <a:lvl2pPr>
              <a:defRPr sz="4000"/>
            </a:lvl2pPr>
            <a:lvl3pPr>
              <a:defRPr sz="4000"/>
            </a:lvl3pPr>
            <a:lvl4pPr>
              <a:defRPr sz="4000"/>
            </a:lvl4pPr>
            <a:lvl5pPr>
              <a:defRPr sz="4000"/>
            </a:lvl5pPr>
          </a:lstStyle>
          <a:p>
            <a:pPr marL="0" lvl="0" indent="0" rtl="0">
              <a:spcBef>
                <a:spcPts val="400"/>
              </a:spcBef>
              <a:buNone/>
            </a:pPr>
            <a:r>
              <a:rPr lang="en-US" noProof="0"/>
              <a:t>Click to edit Master text styles</a:t>
            </a:r>
          </a:p>
        </p:txBody>
      </p:sp>
      <p:sp>
        <p:nvSpPr>
          <p:cNvPr id="108" name="Text Placeholder 29">
            <a:extLst>
              <a:ext uri="{FF2B5EF4-FFF2-40B4-BE49-F238E27FC236}">
                <a16:creationId xmlns:a16="http://schemas.microsoft.com/office/drawing/2014/main" id="{8357CA0F-1A55-B145-8305-562F0DF22543}"/>
              </a:ext>
            </a:extLst>
          </p:cNvPr>
          <p:cNvSpPr>
            <a:spLocks noGrp="1"/>
          </p:cNvSpPr>
          <p:nvPr>
            <p:ph type="body" sz="quarter" idx="34"/>
          </p:nvPr>
        </p:nvSpPr>
        <p:spPr>
          <a:xfrm>
            <a:off x="6438143" y="2934856"/>
            <a:ext cx="2133600" cy="369332"/>
          </a:xfrm>
          <a:ln>
            <a:noFill/>
          </a:ln>
        </p:spPr>
        <p:txBody>
          <a:bodyPr lIns="0" tIns="0" rIns="0" bIns="0" rtlCol="0">
            <a:noAutofit/>
          </a:bodyPr>
          <a:lstStyle>
            <a:lvl1pPr marL="0" indent="0">
              <a:buNone/>
              <a:defRPr sz="1400" b="0" i="0">
                <a:solidFill>
                  <a:schemeClr val="bg1"/>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09" name="Text Placeholder 29">
            <a:extLst>
              <a:ext uri="{FF2B5EF4-FFF2-40B4-BE49-F238E27FC236}">
                <a16:creationId xmlns:a16="http://schemas.microsoft.com/office/drawing/2014/main" id="{D6C49F6F-AF28-8942-8442-8F54A1DC388B}"/>
              </a:ext>
            </a:extLst>
          </p:cNvPr>
          <p:cNvSpPr>
            <a:spLocks noGrp="1"/>
          </p:cNvSpPr>
          <p:nvPr>
            <p:ph type="body" sz="quarter" idx="35"/>
          </p:nvPr>
        </p:nvSpPr>
        <p:spPr>
          <a:xfrm>
            <a:off x="6438143" y="2568686"/>
            <a:ext cx="2133600" cy="205837"/>
          </a:xfrm>
          <a:ln>
            <a:noFill/>
          </a:ln>
        </p:spPr>
        <p:txBody>
          <a:bodyPr lIns="0" tIns="0" rIns="0" bIns="0" rtlCol="0">
            <a:noAutofit/>
          </a:bodyPr>
          <a:lstStyle>
            <a:lvl1pPr marL="0" indent="0">
              <a:spcBef>
                <a:spcPts val="400"/>
              </a:spcBef>
              <a:buNone/>
              <a:defRPr sz="1800" b="0" i="0" spc="0" baseline="0">
                <a:solidFill>
                  <a:schemeClr val="bg1"/>
                </a:solidFill>
                <a:latin typeface="+mj-lt"/>
              </a:defRPr>
            </a:lvl1pPr>
            <a:lvl2pPr>
              <a:defRPr sz="4000"/>
            </a:lvl2pPr>
            <a:lvl3pPr>
              <a:defRPr sz="4000"/>
            </a:lvl3pPr>
            <a:lvl4pPr>
              <a:defRPr sz="4000"/>
            </a:lvl4pPr>
            <a:lvl5pPr>
              <a:defRPr sz="4000"/>
            </a:lvl5pPr>
          </a:lstStyle>
          <a:p>
            <a:pPr lvl="0" rtl="0"/>
            <a:r>
              <a:rPr lang="en-US" noProof="0"/>
              <a:t>Click to edit Master text styles</a:t>
            </a:r>
          </a:p>
        </p:txBody>
      </p:sp>
      <p:cxnSp>
        <p:nvCxnSpPr>
          <p:cNvPr id="8" name="Straight Connector 7">
            <a:extLst>
              <a:ext uri="{FF2B5EF4-FFF2-40B4-BE49-F238E27FC236}">
                <a16:creationId xmlns:a16="http://schemas.microsoft.com/office/drawing/2014/main" id="{4CE2724A-BCA1-604F-9D18-BF05746408C2}"/>
              </a:ext>
            </a:extLst>
          </p:cNvPr>
          <p:cNvCxnSpPr/>
          <p:nvPr userDrawn="1"/>
        </p:nvCxnSpPr>
        <p:spPr>
          <a:xfrm>
            <a:off x="967689" y="3968780"/>
            <a:ext cx="10275477" cy="0"/>
          </a:xfrm>
          <a:prstGeom prst="line">
            <a:avLst/>
          </a:prstGeom>
          <a:ln w="165100">
            <a:solidFill>
              <a:schemeClr val="accent3"/>
            </a:solidFill>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4923D7D1-A9CC-C34C-86FF-43B5C8978712}"/>
              </a:ext>
            </a:extLst>
          </p:cNvPr>
          <p:cNvSpPr/>
          <p:nvPr userDrawn="1"/>
        </p:nvSpPr>
        <p:spPr>
          <a:xfrm>
            <a:off x="964323"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7" name="Rectangle 46">
            <a:extLst>
              <a:ext uri="{FF2B5EF4-FFF2-40B4-BE49-F238E27FC236}">
                <a16:creationId xmlns:a16="http://schemas.microsoft.com/office/drawing/2014/main" id="{6119FF13-13AB-3448-B24E-58E18B3CE2B6}"/>
              </a:ext>
            </a:extLst>
          </p:cNvPr>
          <p:cNvSpPr/>
          <p:nvPr userDrawn="1"/>
        </p:nvSpPr>
        <p:spPr>
          <a:xfrm>
            <a:off x="3531590"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7" name="Rectangle 26">
            <a:extLst>
              <a:ext uri="{FF2B5EF4-FFF2-40B4-BE49-F238E27FC236}">
                <a16:creationId xmlns:a16="http://schemas.microsoft.com/office/drawing/2014/main" id="{22F8F982-870E-AE44-B0D3-B3313BC48DB7}"/>
              </a:ext>
            </a:extLst>
          </p:cNvPr>
          <p:cNvSpPr/>
          <p:nvPr userDrawn="1"/>
        </p:nvSpPr>
        <p:spPr>
          <a:xfrm>
            <a:off x="6098857" y="3883241"/>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9" name="Rectangle 28">
            <a:extLst>
              <a:ext uri="{FF2B5EF4-FFF2-40B4-BE49-F238E27FC236}">
                <a16:creationId xmlns:a16="http://schemas.microsoft.com/office/drawing/2014/main" id="{C549A137-DB5E-9C40-8C0A-ED607212022C}"/>
              </a:ext>
            </a:extLst>
          </p:cNvPr>
          <p:cNvSpPr/>
          <p:nvPr userDrawn="1"/>
        </p:nvSpPr>
        <p:spPr>
          <a:xfrm>
            <a:off x="8666124" y="3892012"/>
            <a:ext cx="163271" cy="1632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 name="Date Placeholder 1">
            <a:extLst>
              <a:ext uri="{FF2B5EF4-FFF2-40B4-BE49-F238E27FC236}">
                <a16:creationId xmlns:a16="http://schemas.microsoft.com/office/drawing/2014/main" id="{21DC2552-C347-4C3D-8C92-4A6981227C0E}"/>
              </a:ext>
            </a:extLst>
          </p:cNvPr>
          <p:cNvSpPr>
            <a:spLocks noGrp="1"/>
          </p:cNvSpPr>
          <p:nvPr>
            <p:ph type="dt" sz="half" idx="36"/>
          </p:nvPr>
        </p:nvSpPr>
        <p:spPr/>
        <p:txBody>
          <a:bodyPr rtlCol="0"/>
          <a:lstStyle/>
          <a:p>
            <a:pPr rtl="0"/>
            <a:fld id="{D33AD83D-9671-4762-AF03-9C719A9CD695}" type="datetime3">
              <a:rPr lang="en-GB" noProof="0" smtClean="0">
                <a:latin typeface="+mn-lt"/>
              </a:rPr>
              <a:t>11 November, 2025</a:t>
            </a:fld>
            <a:endParaRPr lang="en-GB" noProof="0">
              <a:latin typeface="+mn-lt"/>
            </a:endParaRPr>
          </a:p>
        </p:txBody>
      </p:sp>
      <p:sp>
        <p:nvSpPr>
          <p:cNvPr id="3" name="Footer Placeholder 2">
            <a:extLst>
              <a:ext uri="{FF2B5EF4-FFF2-40B4-BE49-F238E27FC236}">
                <a16:creationId xmlns:a16="http://schemas.microsoft.com/office/drawing/2014/main" id="{A5B7C35C-F3E4-4522-8711-16E4F9052C2C}"/>
              </a:ext>
            </a:extLst>
          </p:cNvPr>
          <p:cNvSpPr>
            <a:spLocks noGrp="1"/>
          </p:cNvSpPr>
          <p:nvPr>
            <p:ph type="ftr" sz="quarter" idx="37"/>
          </p:nvPr>
        </p:nvSpPr>
        <p:spPr/>
        <p:txBody>
          <a:bodyPr rtlCol="0"/>
          <a:lstStyle/>
          <a:p>
            <a:pPr rtl="0"/>
            <a:r>
              <a:rPr lang="en-GB" noProof="0"/>
              <a:t>Annual Review</a:t>
            </a:r>
            <a:endParaRPr lang="en-GB" b="0" noProof="0"/>
          </a:p>
        </p:txBody>
      </p:sp>
      <p:sp>
        <p:nvSpPr>
          <p:cNvPr id="4" name="Slide Number Placeholder 3">
            <a:extLst>
              <a:ext uri="{FF2B5EF4-FFF2-40B4-BE49-F238E27FC236}">
                <a16:creationId xmlns:a16="http://schemas.microsoft.com/office/drawing/2014/main" id="{1F4D6BAD-56F4-42F1-A2B3-FDB73364FD40}"/>
              </a:ext>
            </a:extLst>
          </p:cNvPr>
          <p:cNvSpPr>
            <a:spLocks noGrp="1"/>
          </p:cNvSpPr>
          <p:nvPr>
            <p:ph type="sldNum" sz="quarter" idx="38"/>
          </p:nvPr>
        </p:nvSpPr>
        <p:spPr/>
        <p:txBody>
          <a:bodyPr rtlCol="0"/>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2986155231"/>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userDrawn="1">
          <p15:clr>
            <a:srgbClr val="FBAE40"/>
          </p15:clr>
        </p15:guide>
        <p15:guide id="3" pos="2880" userDrawn="1">
          <p15:clr>
            <a:srgbClr val="FBAE40"/>
          </p15:clr>
        </p15:guide>
        <p15:guide id="4" pos="5160" userDrawn="1">
          <p15:clr>
            <a:srgbClr val="FBAE40"/>
          </p15:clr>
        </p15:guide>
        <p15:guide id="5" pos="2520" userDrawn="1">
          <p15:clr>
            <a:srgbClr val="FBAE40"/>
          </p15:clr>
        </p15:guide>
        <p15:guide id="6" pos="4800" userDrawn="1">
          <p15:clr>
            <a:srgbClr val="FBAE40"/>
          </p15:clr>
        </p15:guide>
        <p15:guide id="7" orient="horz" pos="1224" userDrawn="1">
          <p15:clr>
            <a:srgbClr val="FBAE40"/>
          </p15:clr>
        </p15:guide>
        <p15:guide id="8" orient="horz" pos="3768" userDrawn="1">
          <p15:clr>
            <a:srgbClr val="FBAE40"/>
          </p15:clr>
        </p15:guide>
        <p15:guide id="9" orient="horz" pos="552" userDrawn="1">
          <p15:clr>
            <a:srgbClr val="FBAE40"/>
          </p15:clr>
        </p15:guide>
        <p15:guide id="10" orient="horz" pos="1512" userDrawn="1">
          <p15:clr>
            <a:srgbClr val="FBAE40"/>
          </p15:clr>
        </p15:guide>
        <p15:guide id="11" orient="horz" pos="2832"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
    <p:bg>
      <p:bgPr>
        <a:solidFill>
          <a:schemeClr val="tx1"/>
        </a:solidFill>
        <a:effectLst/>
      </p:bgPr>
    </p:bg>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BDEF3328-825B-3946-8472-DB93D6A32867}"/>
              </a:ext>
            </a:extLst>
          </p:cNvPr>
          <p:cNvGrpSpPr>
            <a:grpSpLocks/>
          </p:cNvGrpSpPr>
          <p:nvPr userDrawn="1"/>
        </p:nvGrpSpPr>
        <p:grpSpPr bwMode="auto">
          <a:xfrm rot="16200000" flipV="1">
            <a:off x="0" y="3900132"/>
            <a:ext cx="2959226" cy="2959226"/>
            <a:chOff x="0" y="12289"/>
            <a:chExt cx="3550" cy="3551"/>
          </a:xfrm>
        </p:grpSpPr>
        <p:sp>
          <p:nvSpPr>
            <p:cNvPr id="20" name="Freeform 19">
              <a:extLst>
                <a:ext uri="{FF2B5EF4-FFF2-40B4-BE49-F238E27FC236}">
                  <a16:creationId xmlns:a16="http://schemas.microsoft.com/office/drawing/2014/main" id="{4E4E09DF-AF21-0E4A-9838-14DFBFFED7D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1" name="Freeform 20">
              <a:extLst>
                <a:ext uri="{FF2B5EF4-FFF2-40B4-BE49-F238E27FC236}">
                  <a16:creationId xmlns:a16="http://schemas.microsoft.com/office/drawing/2014/main" id="{653F54AE-9BC1-3A45-A129-4028EADE4064}"/>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22" name="Freeform 21">
              <a:extLst>
                <a:ext uri="{FF2B5EF4-FFF2-40B4-BE49-F238E27FC236}">
                  <a16:creationId xmlns:a16="http://schemas.microsoft.com/office/drawing/2014/main" id="{254F6D22-4944-974A-999E-F9E22F15952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64023" y="2300984"/>
            <a:ext cx="4827178"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5" name="Text Placeholder 2">
            <a:extLst>
              <a:ext uri="{FF2B5EF4-FFF2-40B4-BE49-F238E27FC236}">
                <a16:creationId xmlns:a16="http://schemas.microsoft.com/office/drawing/2014/main" id="{3A0EE708-F36B-444B-9A8B-D48D69535E45}"/>
              </a:ext>
            </a:extLst>
          </p:cNvPr>
          <p:cNvSpPr>
            <a:spLocks noGrp="1"/>
          </p:cNvSpPr>
          <p:nvPr>
            <p:ph type="body" idx="10"/>
          </p:nvPr>
        </p:nvSpPr>
        <p:spPr>
          <a:xfrm>
            <a:off x="6362700" y="2300984"/>
            <a:ext cx="4764829" cy="404216"/>
          </a:xfrm>
          <a:prstGeom prst="rect">
            <a:avLst/>
          </a:prstGeom>
        </p:spPr>
        <p:txBody>
          <a:bodyPr lIns="0" tIns="0" rIns="0" bIns="0" rtlCol="0" anchor="t" anchorCtr="0">
            <a:normAutofit/>
          </a:bodyPr>
          <a:lstStyle>
            <a:lvl1pPr marL="0" indent="0">
              <a:buNone/>
              <a:defRPr sz="1800" b="0" i="0" spc="0" baseline="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64023" y="2799146"/>
            <a:ext cx="482717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8" name="Content Placeholder 3">
            <a:extLst>
              <a:ext uri="{FF2B5EF4-FFF2-40B4-BE49-F238E27FC236}">
                <a16:creationId xmlns:a16="http://schemas.microsoft.com/office/drawing/2014/main" id="{E40D4044-0F7B-0647-BAB5-16B23EBD9ECD}"/>
              </a:ext>
            </a:extLst>
          </p:cNvPr>
          <p:cNvSpPr>
            <a:spLocks noGrp="1"/>
          </p:cNvSpPr>
          <p:nvPr>
            <p:ph sz="half" idx="13"/>
          </p:nvPr>
        </p:nvSpPr>
        <p:spPr>
          <a:xfrm>
            <a:off x="6362700" y="2799146"/>
            <a:ext cx="4756241"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15" name="Straight Connector 14">
            <a:extLst>
              <a:ext uri="{FF2B5EF4-FFF2-40B4-BE49-F238E27FC236}">
                <a16:creationId xmlns:a16="http://schemas.microsoft.com/office/drawing/2014/main" id="{ED51C063-0222-064B-8A2E-485FE9EAC10D}"/>
              </a:ext>
            </a:extLst>
          </p:cNvPr>
          <p:cNvCxnSpPr>
            <a:cxnSpLocks/>
          </p:cNvCxnSpPr>
          <p:nvPr userDrawn="1"/>
        </p:nvCxnSpPr>
        <p:spPr>
          <a:xfrm>
            <a:off x="63627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4914D182-A7DD-4F7B-B207-262854316EDA}"/>
              </a:ext>
            </a:extLst>
          </p:cNvPr>
          <p:cNvSpPr>
            <a:spLocks noGrp="1"/>
          </p:cNvSpPr>
          <p:nvPr>
            <p:ph type="dt" sz="half" idx="14"/>
          </p:nvPr>
        </p:nvSpPr>
        <p:spPr/>
        <p:txBody>
          <a:bodyPr rtlCol="0"/>
          <a:lstStyle/>
          <a:p>
            <a:pPr rtl="0"/>
            <a:fld id="{F88F5F63-8808-4375-85CE-D0FAFA3BBE65}" type="datetime3">
              <a:rPr lang="en-GB" noProof="0" smtClean="0">
                <a:latin typeface="+mn-lt"/>
              </a:rPr>
              <a:t>11 November, 2025</a:t>
            </a:fld>
            <a:endParaRPr lang="en-GB" noProof="0" dirty="0">
              <a:latin typeface="+mn-lt"/>
            </a:endParaRPr>
          </a:p>
        </p:txBody>
      </p:sp>
      <p:sp>
        <p:nvSpPr>
          <p:cNvPr id="3" name="Footer Placeholder 2">
            <a:extLst>
              <a:ext uri="{FF2B5EF4-FFF2-40B4-BE49-F238E27FC236}">
                <a16:creationId xmlns:a16="http://schemas.microsoft.com/office/drawing/2014/main" id="{10B29252-5D0B-4B9D-9FBD-8EC0929FE096}"/>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5BB4FEF6-E217-4110-BBF5-C4B77ADC8457}"/>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2550425395"/>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
    <p:bg>
      <p:bgPr>
        <a:solidFill>
          <a:schemeClr val="tx1"/>
        </a:solidFill>
        <a:effectLst/>
      </p:bgPr>
    </p:bg>
    <p:spTree>
      <p:nvGrpSpPr>
        <p:cNvPr id="1" name=""/>
        <p:cNvGrpSpPr/>
        <p:nvPr/>
      </p:nvGrpSpPr>
      <p:grpSpPr>
        <a:xfrm>
          <a:off x="0" y="0"/>
          <a:ext cx="0" cy="0"/>
          <a:chOff x="0" y="0"/>
          <a:chExt cx="0" cy="0"/>
        </a:xfrm>
      </p:grpSpPr>
      <p:grpSp>
        <p:nvGrpSpPr>
          <p:cNvPr id="37" name="Group 36">
            <a:extLst>
              <a:ext uri="{FF2B5EF4-FFF2-40B4-BE49-F238E27FC236}">
                <a16:creationId xmlns:a16="http://schemas.microsoft.com/office/drawing/2014/main" id="{868B08E5-2F7C-7749-8BDF-386EAF974BB0}"/>
              </a:ext>
            </a:extLst>
          </p:cNvPr>
          <p:cNvGrpSpPr>
            <a:grpSpLocks/>
          </p:cNvGrpSpPr>
          <p:nvPr userDrawn="1"/>
        </p:nvGrpSpPr>
        <p:grpSpPr bwMode="auto">
          <a:xfrm rot="16200000" flipV="1">
            <a:off x="0" y="3900132"/>
            <a:ext cx="2959226" cy="2959226"/>
            <a:chOff x="0" y="12289"/>
            <a:chExt cx="3550" cy="3551"/>
          </a:xfrm>
        </p:grpSpPr>
        <p:sp>
          <p:nvSpPr>
            <p:cNvPr id="38" name="Freeform 37">
              <a:extLst>
                <a:ext uri="{FF2B5EF4-FFF2-40B4-BE49-F238E27FC236}">
                  <a16:creationId xmlns:a16="http://schemas.microsoft.com/office/drawing/2014/main" id="{F3E300C0-0B72-9048-9E16-2166E1A88FE2}"/>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9" name="Freeform 38">
              <a:extLst>
                <a:ext uri="{FF2B5EF4-FFF2-40B4-BE49-F238E27FC236}">
                  <a16:creationId xmlns:a16="http://schemas.microsoft.com/office/drawing/2014/main" id="{E4AA520D-9D51-3A42-B9B1-DF72169BC8DB}"/>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40" name="Freeform 39">
              <a:extLst>
                <a:ext uri="{FF2B5EF4-FFF2-40B4-BE49-F238E27FC236}">
                  <a16:creationId xmlns:a16="http://schemas.microsoft.com/office/drawing/2014/main" id="{D5F2735E-137C-DB47-AEF0-EFC871A32373}"/>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3" name="Text Placeholder 2">
            <a:extLst>
              <a:ext uri="{FF2B5EF4-FFF2-40B4-BE49-F238E27FC236}">
                <a16:creationId xmlns:a16="http://schemas.microsoft.com/office/drawing/2014/main" id="{A6147D10-E7D7-8F40-AF69-726398729333}"/>
              </a:ext>
            </a:extLst>
          </p:cNvPr>
          <p:cNvSpPr>
            <a:spLocks noGrp="1"/>
          </p:cNvSpPr>
          <p:nvPr>
            <p:ph type="body" idx="1"/>
          </p:nvPr>
        </p:nvSpPr>
        <p:spPr>
          <a:xfrm>
            <a:off x="952500"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7" name="Content Placeholder 3">
            <a:extLst>
              <a:ext uri="{FF2B5EF4-FFF2-40B4-BE49-F238E27FC236}">
                <a16:creationId xmlns:a16="http://schemas.microsoft.com/office/drawing/2014/main" id="{E81957B7-CEA6-A446-A203-471CF9A57FFD}"/>
              </a:ext>
            </a:extLst>
          </p:cNvPr>
          <p:cNvSpPr>
            <a:spLocks noGrp="1"/>
          </p:cNvSpPr>
          <p:nvPr>
            <p:ph sz="half" idx="2"/>
          </p:nvPr>
        </p:nvSpPr>
        <p:spPr>
          <a:xfrm>
            <a:off x="952500"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0" name="Text Placeholder 2">
            <a:extLst>
              <a:ext uri="{FF2B5EF4-FFF2-40B4-BE49-F238E27FC236}">
                <a16:creationId xmlns:a16="http://schemas.microsoft.com/office/drawing/2014/main" id="{057DFE0A-61D9-1B48-8196-EA94D04685DD}"/>
              </a:ext>
            </a:extLst>
          </p:cNvPr>
          <p:cNvSpPr>
            <a:spLocks noGrp="1"/>
          </p:cNvSpPr>
          <p:nvPr>
            <p:ph type="body" idx="10"/>
          </p:nvPr>
        </p:nvSpPr>
        <p:spPr>
          <a:xfrm>
            <a:off x="4569372"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1" name="Content Placeholder 3">
            <a:extLst>
              <a:ext uri="{FF2B5EF4-FFF2-40B4-BE49-F238E27FC236}">
                <a16:creationId xmlns:a16="http://schemas.microsoft.com/office/drawing/2014/main" id="{C946754A-F105-644E-99A4-DC80B9944243}"/>
              </a:ext>
            </a:extLst>
          </p:cNvPr>
          <p:cNvSpPr>
            <a:spLocks noGrp="1"/>
          </p:cNvSpPr>
          <p:nvPr>
            <p:ph sz="half" idx="11"/>
          </p:nvPr>
        </p:nvSpPr>
        <p:spPr>
          <a:xfrm>
            <a:off x="4569372" y="2799146"/>
            <a:ext cx="3050628"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sp>
        <p:nvSpPr>
          <p:cNvPr id="22" name="Text Placeholder 2">
            <a:extLst>
              <a:ext uri="{FF2B5EF4-FFF2-40B4-BE49-F238E27FC236}">
                <a16:creationId xmlns:a16="http://schemas.microsoft.com/office/drawing/2014/main" id="{368648FC-FC9A-5645-8F0C-390FFFAE180D}"/>
              </a:ext>
            </a:extLst>
          </p:cNvPr>
          <p:cNvSpPr>
            <a:spLocks noGrp="1"/>
          </p:cNvSpPr>
          <p:nvPr>
            <p:ph type="body" idx="12"/>
          </p:nvPr>
        </p:nvSpPr>
        <p:spPr>
          <a:xfrm>
            <a:off x="8187017" y="2300156"/>
            <a:ext cx="3036477" cy="404216"/>
          </a:xfrm>
          <a:prstGeom prst="rect">
            <a:avLst/>
          </a:prstGeom>
        </p:spPr>
        <p:txBody>
          <a:bodyPr vert="horz" lIns="0" tIns="0" rIns="0" bIns="0" rtlCol="0" anchor="t" anchorCtr="0">
            <a:normAutofit/>
          </a:bodyPr>
          <a:lstStyle>
            <a:lvl1pPr marL="0" indent="0">
              <a:buNone/>
              <a:defRPr lang="en-US" sz="1800" spc="0" baseline="0" dirty="0">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rtl="0">
              <a:buNone/>
            </a:pPr>
            <a:r>
              <a:rPr lang="en-US" noProof="0"/>
              <a:t>Click to edit Master text styles</a:t>
            </a:r>
          </a:p>
        </p:txBody>
      </p:sp>
      <p:sp>
        <p:nvSpPr>
          <p:cNvPr id="24" name="Content Placeholder 3">
            <a:extLst>
              <a:ext uri="{FF2B5EF4-FFF2-40B4-BE49-F238E27FC236}">
                <a16:creationId xmlns:a16="http://schemas.microsoft.com/office/drawing/2014/main" id="{BBB849DC-B114-D145-9879-4FE0688BF57E}"/>
              </a:ext>
            </a:extLst>
          </p:cNvPr>
          <p:cNvSpPr>
            <a:spLocks noGrp="1"/>
          </p:cNvSpPr>
          <p:nvPr>
            <p:ph sz="half" idx="13"/>
          </p:nvPr>
        </p:nvSpPr>
        <p:spPr>
          <a:xfrm>
            <a:off x="8187017" y="2799146"/>
            <a:ext cx="3036477" cy="1942138"/>
          </a:xfrm>
          <a:prstGeom prst="rect">
            <a:avLst/>
          </a:prstGeom>
        </p:spPr>
        <p:txBody>
          <a:bodyPr lIns="0" tIns="0" rIns="0" bIns="0" rtlCol="0" anchor="t" anchorCtr="0">
            <a:normAutofit/>
          </a:bodyPr>
          <a:lstStyle>
            <a:lvl1pPr marL="285750" indent="-285750">
              <a:lnSpc>
                <a:spcPct val="100000"/>
              </a:lnSpc>
              <a:buFont typeface="Wingdings" pitchFamily="2" charset="2"/>
              <a:buChar char="§"/>
              <a:defRPr sz="1600">
                <a:latin typeface="+mn-lt"/>
              </a:defRPr>
            </a:lvl1pPr>
            <a:lvl2pPr>
              <a:defRPr sz="1600"/>
            </a:lvl2pPr>
            <a:lvl3pPr>
              <a:defRPr sz="1600"/>
            </a:lvl3pPr>
            <a:lvl4pPr>
              <a:defRPr sz="1600"/>
            </a:lvl4pPr>
            <a:lvl5pPr>
              <a:defRPr sz="1600"/>
            </a:lvl5pPr>
          </a:lstStyle>
          <a:p>
            <a:pPr lvl="0" rtl="0"/>
            <a:r>
              <a:rPr lang="en-US" noProof="0"/>
              <a:t>Click to edit Master text styles</a:t>
            </a:r>
          </a:p>
        </p:txBody>
      </p:sp>
      <p:cxnSp>
        <p:nvCxnSpPr>
          <p:cNvPr id="26" name="Straight Connector 25">
            <a:extLst>
              <a:ext uri="{FF2B5EF4-FFF2-40B4-BE49-F238E27FC236}">
                <a16:creationId xmlns:a16="http://schemas.microsoft.com/office/drawing/2014/main" id="{9F0C4CE5-5F02-B143-8FD1-1B235D270DAC}"/>
              </a:ext>
            </a:extLst>
          </p:cNvPr>
          <p:cNvCxnSpPr>
            <a:cxnSpLocks/>
          </p:cNvCxnSpPr>
          <p:nvPr userDrawn="1"/>
        </p:nvCxnSpPr>
        <p:spPr>
          <a:xfrm>
            <a:off x="4569372"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cxnSp>
        <p:nvCxnSpPr>
          <p:cNvPr id="28" name="Straight Connector 27">
            <a:extLst>
              <a:ext uri="{FF2B5EF4-FFF2-40B4-BE49-F238E27FC236}">
                <a16:creationId xmlns:a16="http://schemas.microsoft.com/office/drawing/2014/main" id="{289A8C14-DB28-F34E-8098-168D4C75AF23}"/>
              </a:ext>
            </a:extLst>
          </p:cNvPr>
          <p:cNvCxnSpPr>
            <a:cxnSpLocks/>
          </p:cNvCxnSpPr>
          <p:nvPr userDrawn="1"/>
        </p:nvCxnSpPr>
        <p:spPr>
          <a:xfrm>
            <a:off x="8187017"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2" name="Date Placeholder 1">
            <a:extLst>
              <a:ext uri="{FF2B5EF4-FFF2-40B4-BE49-F238E27FC236}">
                <a16:creationId xmlns:a16="http://schemas.microsoft.com/office/drawing/2014/main" id="{F0FA07F3-F8E4-4505-85EC-22734AC68792}"/>
              </a:ext>
            </a:extLst>
          </p:cNvPr>
          <p:cNvSpPr>
            <a:spLocks noGrp="1"/>
          </p:cNvSpPr>
          <p:nvPr>
            <p:ph type="dt" sz="half" idx="14"/>
          </p:nvPr>
        </p:nvSpPr>
        <p:spPr/>
        <p:txBody>
          <a:bodyPr rtlCol="0"/>
          <a:lstStyle/>
          <a:p>
            <a:pPr rtl="0"/>
            <a:fld id="{6D17C7AE-DC41-4D6E-8CE7-A0296D62536F}" type="datetime3">
              <a:rPr lang="en-GB" noProof="0" smtClean="0">
                <a:latin typeface="+mn-lt"/>
              </a:rPr>
              <a:t>11 November, 2025</a:t>
            </a:fld>
            <a:endParaRPr lang="en-GB" noProof="0" dirty="0">
              <a:latin typeface="+mn-lt"/>
            </a:endParaRPr>
          </a:p>
        </p:txBody>
      </p:sp>
      <p:sp>
        <p:nvSpPr>
          <p:cNvPr id="3" name="Footer Placeholder 2">
            <a:extLst>
              <a:ext uri="{FF2B5EF4-FFF2-40B4-BE49-F238E27FC236}">
                <a16:creationId xmlns:a16="http://schemas.microsoft.com/office/drawing/2014/main" id="{D5165D22-FEF5-4F30-8822-5D2378806A9B}"/>
              </a:ext>
            </a:extLst>
          </p:cNvPr>
          <p:cNvSpPr>
            <a:spLocks noGrp="1"/>
          </p:cNvSpPr>
          <p:nvPr>
            <p:ph type="ftr" sz="quarter" idx="15"/>
          </p:nvPr>
        </p:nvSpPr>
        <p:spPr/>
        <p:txBody>
          <a:bodyPr rtlCol="0"/>
          <a:lstStyle/>
          <a:p>
            <a:pPr rtl="0"/>
            <a:r>
              <a:rPr lang="en-GB" noProof="0" dirty="0"/>
              <a:t>Annual Review</a:t>
            </a:r>
            <a:endParaRPr lang="en-GB" b="0" noProof="0" dirty="0"/>
          </a:p>
        </p:txBody>
      </p:sp>
      <p:sp>
        <p:nvSpPr>
          <p:cNvPr id="4" name="Slide Number Placeholder 3">
            <a:extLst>
              <a:ext uri="{FF2B5EF4-FFF2-40B4-BE49-F238E27FC236}">
                <a16:creationId xmlns:a16="http://schemas.microsoft.com/office/drawing/2014/main" id="{1540F86B-3DA3-4708-AAF5-387BA115C415}"/>
              </a:ext>
            </a:extLst>
          </p:cNvPr>
          <p:cNvSpPr>
            <a:spLocks noGrp="1"/>
          </p:cNvSpPr>
          <p:nvPr>
            <p:ph type="sldNum" sz="quarter" idx="16"/>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422794871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520" userDrawn="1">
          <p15:clr>
            <a:srgbClr val="FBAE40"/>
          </p15:clr>
        </p15:guide>
        <p15:guide id="4" pos="5160" userDrawn="1">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4800" userDrawn="1">
          <p15:clr>
            <a:srgbClr val="FBAE40"/>
          </p15:clr>
        </p15:guide>
        <p15:guide id="11" pos="2880" userDrawn="1">
          <p15:clr>
            <a:srgbClr val="FBAE40"/>
          </p15:clr>
        </p15:guide>
        <p15:guide id="12" orient="horz" pos="1752"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ummary ">
    <p:bg>
      <p:bgPr>
        <a:solidFill>
          <a:schemeClr val="tx1"/>
        </a:solidFill>
        <a:effectLst/>
      </p:bgPr>
    </p:bg>
    <p:spTree>
      <p:nvGrpSpPr>
        <p:cNvPr id="1" name=""/>
        <p:cNvGrpSpPr/>
        <p:nvPr/>
      </p:nvGrpSpPr>
      <p:grpSpPr>
        <a:xfrm>
          <a:off x="0" y="0"/>
          <a:ext cx="0" cy="0"/>
          <a:chOff x="0" y="0"/>
          <a:chExt cx="0" cy="0"/>
        </a:xfrm>
      </p:grpSpPr>
      <p:sp>
        <p:nvSpPr>
          <p:cNvPr id="32" name="Title 1">
            <a:extLst>
              <a:ext uri="{FF2B5EF4-FFF2-40B4-BE49-F238E27FC236}">
                <a16:creationId xmlns:a16="http://schemas.microsoft.com/office/drawing/2014/main" id="{467E05B6-B7CB-1E4F-96BA-4B8CFE8B63D9}"/>
              </a:ext>
            </a:extLst>
          </p:cNvPr>
          <p:cNvSpPr>
            <a:spLocks noGrp="1"/>
          </p:cNvSpPr>
          <p:nvPr>
            <p:ph type="title"/>
          </p:nvPr>
        </p:nvSpPr>
        <p:spPr>
          <a:xfrm>
            <a:off x="964023" y="879063"/>
            <a:ext cx="49414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33" name="Straight Connector 32">
            <a:extLst>
              <a:ext uri="{FF2B5EF4-FFF2-40B4-BE49-F238E27FC236}">
                <a16:creationId xmlns:a16="http://schemas.microsoft.com/office/drawing/2014/main" id="{51DEB652-BD6A-BD41-B85E-704D2C41A1C4}"/>
              </a:ext>
            </a:extLst>
          </p:cNvPr>
          <p:cNvCxnSpPr>
            <a:cxnSpLocks/>
          </p:cNvCxnSpPr>
          <p:nvPr userDrawn="1"/>
        </p:nvCxnSpPr>
        <p:spPr>
          <a:xfrm>
            <a:off x="952500" y="1939108"/>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3" name="Text Placeholder 2">
            <a:extLst>
              <a:ext uri="{FF2B5EF4-FFF2-40B4-BE49-F238E27FC236}">
                <a16:creationId xmlns:a16="http://schemas.microsoft.com/office/drawing/2014/main" id="{0DA8C895-11B9-EA40-B0F8-0F4FE9881512}"/>
              </a:ext>
            </a:extLst>
          </p:cNvPr>
          <p:cNvSpPr>
            <a:spLocks noGrp="1"/>
          </p:cNvSpPr>
          <p:nvPr>
            <p:ph type="body" sz="quarter" idx="10"/>
          </p:nvPr>
        </p:nvSpPr>
        <p:spPr>
          <a:xfrm>
            <a:off x="952500"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grpSp>
        <p:nvGrpSpPr>
          <p:cNvPr id="15" name="Group 14">
            <a:extLst>
              <a:ext uri="{FF2B5EF4-FFF2-40B4-BE49-F238E27FC236}">
                <a16:creationId xmlns:a16="http://schemas.microsoft.com/office/drawing/2014/main" id="{C47A1EE0-4011-3749-B01C-FC489EEDF880}"/>
              </a:ext>
            </a:extLst>
          </p:cNvPr>
          <p:cNvGrpSpPr>
            <a:grpSpLocks/>
          </p:cNvGrpSpPr>
          <p:nvPr userDrawn="1"/>
        </p:nvGrpSpPr>
        <p:grpSpPr bwMode="auto">
          <a:xfrm rot="10800000">
            <a:off x="8870040" y="0"/>
            <a:ext cx="3325208" cy="3325208"/>
            <a:chOff x="0" y="12289"/>
            <a:chExt cx="3550" cy="3551"/>
          </a:xfrm>
        </p:grpSpPr>
        <p:sp>
          <p:nvSpPr>
            <p:cNvPr id="16" name="Freeform 15">
              <a:extLst>
                <a:ext uri="{FF2B5EF4-FFF2-40B4-BE49-F238E27FC236}">
                  <a16:creationId xmlns:a16="http://schemas.microsoft.com/office/drawing/2014/main" id="{17EED68A-6660-2643-BBFB-B6AB92A7C227}"/>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7" name="Freeform 16">
              <a:extLst>
                <a:ext uri="{FF2B5EF4-FFF2-40B4-BE49-F238E27FC236}">
                  <a16:creationId xmlns:a16="http://schemas.microsoft.com/office/drawing/2014/main" id="{BECF9FB8-F6C7-C54D-99F4-11FDF26D7F92}"/>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18" name="Freeform 17">
              <a:extLst>
                <a:ext uri="{FF2B5EF4-FFF2-40B4-BE49-F238E27FC236}">
                  <a16:creationId xmlns:a16="http://schemas.microsoft.com/office/drawing/2014/main" id="{46C7C62D-7D3B-934C-AFF9-0F10E727B42E}"/>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
        <p:nvSpPr>
          <p:cNvPr id="4" name="Text Placeholder 3">
            <a:extLst>
              <a:ext uri="{FF2B5EF4-FFF2-40B4-BE49-F238E27FC236}">
                <a16:creationId xmlns:a16="http://schemas.microsoft.com/office/drawing/2014/main" id="{FF85D552-3AFC-4D21-A944-9D41E128A96E}"/>
              </a:ext>
            </a:extLst>
          </p:cNvPr>
          <p:cNvSpPr>
            <a:spLocks noGrp="1"/>
          </p:cNvSpPr>
          <p:nvPr>
            <p:ph type="body" sz="quarter" idx="12"/>
          </p:nvPr>
        </p:nvSpPr>
        <p:spPr>
          <a:xfrm>
            <a:off x="952500"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1" name="Text Placeholder 2">
            <a:extLst>
              <a:ext uri="{FF2B5EF4-FFF2-40B4-BE49-F238E27FC236}">
                <a16:creationId xmlns:a16="http://schemas.microsoft.com/office/drawing/2014/main" id="{BE8C2EDB-9C70-49A2-865C-E5CD77D3E741}"/>
              </a:ext>
            </a:extLst>
          </p:cNvPr>
          <p:cNvSpPr>
            <a:spLocks noGrp="1"/>
          </p:cNvSpPr>
          <p:nvPr>
            <p:ph type="body" sz="quarter" idx="13"/>
          </p:nvPr>
        </p:nvSpPr>
        <p:spPr>
          <a:xfrm>
            <a:off x="953655" y="3841846"/>
            <a:ext cx="4838700" cy="636754"/>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2" name="Text Placeholder 3">
            <a:extLst>
              <a:ext uri="{FF2B5EF4-FFF2-40B4-BE49-F238E27FC236}">
                <a16:creationId xmlns:a16="http://schemas.microsoft.com/office/drawing/2014/main" id="{EE50320A-D017-45C6-9986-94BC43911E98}"/>
              </a:ext>
            </a:extLst>
          </p:cNvPr>
          <p:cNvSpPr>
            <a:spLocks noGrp="1"/>
          </p:cNvSpPr>
          <p:nvPr>
            <p:ph type="body" sz="quarter" idx="14"/>
          </p:nvPr>
        </p:nvSpPr>
        <p:spPr>
          <a:xfrm>
            <a:off x="953655"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3" name="Text Placeholder 2">
            <a:extLst>
              <a:ext uri="{FF2B5EF4-FFF2-40B4-BE49-F238E27FC236}">
                <a16:creationId xmlns:a16="http://schemas.microsoft.com/office/drawing/2014/main" id="{673EB498-F5D2-4E15-990A-2AFA4A377CBB}"/>
              </a:ext>
            </a:extLst>
          </p:cNvPr>
          <p:cNvSpPr>
            <a:spLocks noGrp="1"/>
          </p:cNvSpPr>
          <p:nvPr>
            <p:ph type="body" sz="quarter" idx="15"/>
          </p:nvPr>
        </p:nvSpPr>
        <p:spPr>
          <a:xfrm>
            <a:off x="952500" y="5017901"/>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4" name="Text Placeholder 3">
            <a:extLst>
              <a:ext uri="{FF2B5EF4-FFF2-40B4-BE49-F238E27FC236}">
                <a16:creationId xmlns:a16="http://schemas.microsoft.com/office/drawing/2014/main" id="{1F528150-326B-4BB3-AC38-7FC805DB6BA7}"/>
              </a:ext>
            </a:extLst>
          </p:cNvPr>
          <p:cNvSpPr>
            <a:spLocks noGrp="1"/>
          </p:cNvSpPr>
          <p:nvPr>
            <p:ph type="body" sz="quarter" idx="16"/>
          </p:nvPr>
        </p:nvSpPr>
        <p:spPr>
          <a:xfrm>
            <a:off x="952500" y="4646997"/>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5" name="Text Placeholder 2">
            <a:extLst>
              <a:ext uri="{FF2B5EF4-FFF2-40B4-BE49-F238E27FC236}">
                <a16:creationId xmlns:a16="http://schemas.microsoft.com/office/drawing/2014/main" id="{20EBEFF7-AECA-409B-9ACC-A63A168283BE}"/>
              </a:ext>
            </a:extLst>
          </p:cNvPr>
          <p:cNvSpPr>
            <a:spLocks noGrp="1"/>
          </p:cNvSpPr>
          <p:nvPr>
            <p:ph type="body" sz="quarter" idx="17"/>
          </p:nvPr>
        </p:nvSpPr>
        <p:spPr>
          <a:xfrm>
            <a:off x="6399647" y="2656904"/>
            <a:ext cx="4838700" cy="574318"/>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6" name="Text Placeholder 3">
            <a:extLst>
              <a:ext uri="{FF2B5EF4-FFF2-40B4-BE49-F238E27FC236}">
                <a16:creationId xmlns:a16="http://schemas.microsoft.com/office/drawing/2014/main" id="{29E4D063-8666-4D7A-B8C8-2B9383F798E0}"/>
              </a:ext>
            </a:extLst>
          </p:cNvPr>
          <p:cNvSpPr>
            <a:spLocks noGrp="1"/>
          </p:cNvSpPr>
          <p:nvPr>
            <p:ph type="body" sz="quarter" idx="18"/>
          </p:nvPr>
        </p:nvSpPr>
        <p:spPr>
          <a:xfrm>
            <a:off x="6399647" y="2286000"/>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7" name="Text Placeholder 2">
            <a:extLst>
              <a:ext uri="{FF2B5EF4-FFF2-40B4-BE49-F238E27FC236}">
                <a16:creationId xmlns:a16="http://schemas.microsoft.com/office/drawing/2014/main" id="{4717B7CD-A4F9-444E-82B9-8914CB574887}"/>
              </a:ext>
            </a:extLst>
          </p:cNvPr>
          <p:cNvSpPr>
            <a:spLocks noGrp="1"/>
          </p:cNvSpPr>
          <p:nvPr>
            <p:ph type="body" sz="quarter" idx="19"/>
          </p:nvPr>
        </p:nvSpPr>
        <p:spPr>
          <a:xfrm>
            <a:off x="6399647" y="3841846"/>
            <a:ext cx="4838700" cy="908340"/>
          </a:xfrm>
        </p:spPr>
        <p:txBody>
          <a:bodyPr rtlCol="0">
            <a:noAutofit/>
          </a:bodyPr>
          <a:lstStyle>
            <a:lvl1pPr marL="0" indent="0">
              <a:buNone/>
              <a:defRPr sz="1600">
                <a:latin typeface="+mn-lt"/>
              </a:defRPr>
            </a:lvl1pPr>
          </a:lstStyle>
          <a:p>
            <a:pPr lvl="0" rtl="0"/>
            <a:r>
              <a:rPr lang="en-US" noProof="0"/>
              <a:t>Click to edit Master text styles</a:t>
            </a:r>
          </a:p>
        </p:txBody>
      </p:sp>
      <p:sp>
        <p:nvSpPr>
          <p:cNvPr id="28" name="Text Placeholder 3">
            <a:extLst>
              <a:ext uri="{FF2B5EF4-FFF2-40B4-BE49-F238E27FC236}">
                <a16:creationId xmlns:a16="http://schemas.microsoft.com/office/drawing/2014/main" id="{2CF285B7-A950-4326-A4D5-F5D542D2D65B}"/>
              </a:ext>
            </a:extLst>
          </p:cNvPr>
          <p:cNvSpPr>
            <a:spLocks noGrp="1"/>
          </p:cNvSpPr>
          <p:nvPr>
            <p:ph type="body" sz="quarter" idx="20"/>
          </p:nvPr>
        </p:nvSpPr>
        <p:spPr>
          <a:xfrm>
            <a:off x="6399647" y="3470942"/>
            <a:ext cx="4838700" cy="315915"/>
          </a:xfrm>
        </p:spPr>
        <p:txBody>
          <a:bodyPr rtlCol="0">
            <a:noAutofit/>
          </a:bodyPr>
          <a:lstStyle>
            <a:lvl1pPr>
              <a:buNone/>
              <a:defRPr sz="1800" b="0" spc="0" baseline="0">
                <a:solidFill>
                  <a:schemeClr val="tx2"/>
                </a:solidFill>
                <a:latin typeface="+mj-lt"/>
              </a:defRPr>
            </a:lvl1pPr>
            <a:lvl2pPr>
              <a:buNone/>
              <a:defRPr/>
            </a:lvl2pPr>
            <a:lvl3pPr>
              <a:buNone/>
              <a:defRPr/>
            </a:lvl3pPr>
            <a:lvl4pPr>
              <a:buNone/>
              <a:defRPr/>
            </a:lvl4pPr>
            <a:lvl5pPr>
              <a:buNone/>
              <a:defRPr/>
            </a:lvl5pPr>
          </a:lstStyle>
          <a:p>
            <a:pPr lvl="0" rtl="0"/>
            <a:r>
              <a:rPr lang="en-US" noProof="0"/>
              <a:t>Click to edit Master text styles</a:t>
            </a:r>
          </a:p>
        </p:txBody>
      </p:sp>
      <p:sp>
        <p:nvSpPr>
          <p:cNvPr id="2" name="Date Placeholder 1">
            <a:extLst>
              <a:ext uri="{FF2B5EF4-FFF2-40B4-BE49-F238E27FC236}">
                <a16:creationId xmlns:a16="http://schemas.microsoft.com/office/drawing/2014/main" id="{EC45E38A-5516-4C3E-88FC-0DCBD876054B}"/>
              </a:ext>
            </a:extLst>
          </p:cNvPr>
          <p:cNvSpPr>
            <a:spLocks noGrp="1"/>
          </p:cNvSpPr>
          <p:nvPr>
            <p:ph type="dt" sz="half" idx="21"/>
          </p:nvPr>
        </p:nvSpPr>
        <p:spPr/>
        <p:txBody>
          <a:bodyPr rtlCol="0"/>
          <a:lstStyle/>
          <a:p>
            <a:pPr rtl="0"/>
            <a:fld id="{0971D3F5-C297-4F98-9679-48877DEF0EC7}" type="datetime3">
              <a:rPr lang="en-GB" noProof="0" smtClean="0">
                <a:latin typeface="+mn-lt"/>
              </a:rPr>
              <a:t>11 November, 2025</a:t>
            </a:fld>
            <a:endParaRPr lang="en-GB" noProof="0" dirty="0">
              <a:latin typeface="+mn-lt"/>
            </a:endParaRPr>
          </a:p>
        </p:txBody>
      </p:sp>
      <p:sp>
        <p:nvSpPr>
          <p:cNvPr id="5" name="Footer Placeholder 4">
            <a:extLst>
              <a:ext uri="{FF2B5EF4-FFF2-40B4-BE49-F238E27FC236}">
                <a16:creationId xmlns:a16="http://schemas.microsoft.com/office/drawing/2014/main" id="{14225273-038D-4F51-A093-83D80104F21A}"/>
              </a:ext>
            </a:extLst>
          </p:cNvPr>
          <p:cNvSpPr>
            <a:spLocks noGrp="1"/>
          </p:cNvSpPr>
          <p:nvPr>
            <p:ph type="ftr" sz="quarter" idx="22"/>
          </p:nvPr>
        </p:nvSpPr>
        <p:spPr/>
        <p:txBody>
          <a:bodyPr rtlCol="0"/>
          <a:lstStyle/>
          <a:p>
            <a:pPr rtl="0"/>
            <a:r>
              <a:rPr lang="en-GB" noProof="0" dirty="0"/>
              <a:t>Annual Review</a:t>
            </a:r>
            <a:endParaRPr lang="en-GB" b="0" noProof="0" dirty="0"/>
          </a:p>
        </p:txBody>
      </p:sp>
      <p:sp>
        <p:nvSpPr>
          <p:cNvPr id="6" name="Slide Number Placeholder 5">
            <a:extLst>
              <a:ext uri="{FF2B5EF4-FFF2-40B4-BE49-F238E27FC236}">
                <a16:creationId xmlns:a16="http://schemas.microsoft.com/office/drawing/2014/main" id="{C7F24E14-E0E0-44FA-A4AA-FA63A858730C}"/>
              </a:ext>
            </a:extLst>
          </p:cNvPr>
          <p:cNvSpPr>
            <a:spLocks noGrp="1"/>
          </p:cNvSpPr>
          <p:nvPr>
            <p:ph type="sldNum" sz="quarter" idx="23"/>
          </p:nvPr>
        </p:nvSpPr>
        <p:spPr/>
        <p:txBody>
          <a:bodyPr rtlCol="0"/>
          <a:lstStyle/>
          <a:p>
            <a:pPr rtl="0"/>
            <a:fld id="{294A09A9-5501-47C1-A89A-A340965A2BE2}" type="slidenum">
              <a:rPr lang="en-GB" noProof="0" smtClean="0"/>
              <a:pPr/>
              <a:t>‹#›</a:t>
            </a:fld>
            <a:endParaRPr lang="en-GB" noProof="0" dirty="0"/>
          </a:p>
        </p:txBody>
      </p:sp>
    </p:spTree>
    <p:extLst>
      <p:ext uri="{BB962C8B-B14F-4D97-AF65-F5344CB8AC3E}">
        <p14:creationId xmlns:p14="http://schemas.microsoft.com/office/powerpoint/2010/main" val="306013587"/>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1" pos="600">
          <p15:clr>
            <a:srgbClr val="FBAE40"/>
          </p15:clr>
        </p15:guide>
        <p15:guide id="2" pos="7080">
          <p15:clr>
            <a:srgbClr val="FBAE40"/>
          </p15:clr>
        </p15:guide>
        <p15:guide id="3" pos="2304">
          <p15:clr>
            <a:srgbClr val="FBAE40"/>
          </p15:clr>
        </p15:guide>
        <p15:guide id="4" pos="5736">
          <p15:clr>
            <a:srgbClr val="FBAE40"/>
          </p15:clr>
        </p15:guide>
        <p15:guide id="5" pos="1944">
          <p15:clr>
            <a:srgbClr val="FBAE40"/>
          </p15:clr>
        </p15:guide>
        <p15:guide id="6" pos="4008">
          <p15:clr>
            <a:srgbClr val="FBAE40"/>
          </p15:clr>
        </p15:guide>
        <p15:guide id="7" orient="horz" pos="1224">
          <p15:clr>
            <a:srgbClr val="FBAE40"/>
          </p15:clr>
        </p15:guide>
        <p15:guide id="8" orient="horz" pos="1440">
          <p15:clr>
            <a:srgbClr val="FBAE40"/>
          </p15:clr>
        </p15:guide>
        <p15:guide id="9" orient="horz" pos="552">
          <p15:clr>
            <a:srgbClr val="FBAE40"/>
          </p15:clr>
        </p15:guide>
        <p15:guide id="10" pos="5352">
          <p15:clr>
            <a:srgbClr val="FBAE40"/>
          </p15:clr>
        </p15:guide>
        <p15:guide id="11" pos="3648">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tx1"/>
        </a:solidFill>
        <a:effectLst/>
      </p:bgPr>
    </p:bg>
    <p:spTree>
      <p:nvGrpSpPr>
        <p:cNvPr id="1" name=""/>
        <p:cNvGrpSpPr/>
        <p:nvPr/>
      </p:nvGrpSpPr>
      <p:grpSpPr>
        <a:xfrm>
          <a:off x="0" y="0"/>
          <a:ext cx="0" cy="0"/>
          <a:chOff x="0" y="0"/>
          <a:chExt cx="0" cy="0"/>
        </a:xfrm>
      </p:grpSpPr>
      <p:sp>
        <p:nvSpPr>
          <p:cNvPr id="16" name="Text Placeholder 29">
            <a:extLst>
              <a:ext uri="{FF2B5EF4-FFF2-40B4-BE49-F238E27FC236}">
                <a16:creationId xmlns:a16="http://schemas.microsoft.com/office/drawing/2014/main" id="{BB778BC5-5409-574B-96E2-B45CDD940DF4}"/>
              </a:ext>
            </a:extLst>
          </p:cNvPr>
          <p:cNvSpPr>
            <a:spLocks noGrp="1"/>
          </p:cNvSpPr>
          <p:nvPr>
            <p:ph type="body" sz="quarter" idx="11"/>
          </p:nvPr>
        </p:nvSpPr>
        <p:spPr>
          <a:xfrm>
            <a:off x="6896100" y="5102063"/>
            <a:ext cx="4914900" cy="588795"/>
          </a:xfrm>
        </p:spPr>
        <p:txBody>
          <a:bodyPr lIns="0" tIns="0" rIns="0" bIns="0" rtlCol="0" anchor="b">
            <a:noAutofit/>
          </a:bodyPr>
          <a:lstStyle>
            <a:lvl1pPr marL="0" indent="0">
              <a:buNone/>
              <a:defRPr sz="1600" b="0" i="0">
                <a:solidFill>
                  <a:schemeClr val="tx2"/>
                </a:solidFill>
                <a:latin typeface="+mn-lt"/>
              </a:defRPr>
            </a:lvl1pPr>
            <a:lvl2pPr>
              <a:defRPr sz="4000"/>
            </a:lvl2pPr>
            <a:lvl3pPr>
              <a:defRPr sz="4000"/>
            </a:lvl3pPr>
            <a:lvl4pPr>
              <a:defRPr sz="4000"/>
            </a:lvl4pPr>
            <a:lvl5pPr>
              <a:defRPr sz="4000"/>
            </a:lvl5pPr>
          </a:lstStyle>
          <a:p>
            <a:pPr lvl="0" rtl="0"/>
            <a:r>
              <a:rPr lang="en-US" noProof="0"/>
              <a:t>Click to edit Master text styles</a:t>
            </a:r>
          </a:p>
        </p:txBody>
      </p:sp>
      <p:sp>
        <p:nvSpPr>
          <p:cNvPr id="17" name="Subtitle 2">
            <a:extLst>
              <a:ext uri="{FF2B5EF4-FFF2-40B4-BE49-F238E27FC236}">
                <a16:creationId xmlns:a16="http://schemas.microsoft.com/office/drawing/2014/main" id="{32916F3A-28FA-9A4B-A780-0D687D932893}"/>
              </a:ext>
            </a:extLst>
          </p:cNvPr>
          <p:cNvSpPr>
            <a:spLocks noGrp="1"/>
          </p:cNvSpPr>
          <p:nvPr>
            <p:ph type="subTitle" idx="1"/>
          </p:nvPr>
        </p:nvSpPr>
        <p:spPr>
          <a:xfrm>
            <a:off x="6907623" y="3591098"/>
            <a:ext cx="4903377" cy="1057791"/>
          </a:xfrm>
        </p:spPr>
        <p:txBody>
          <a:bodyPr lIns="0" tIns="0" rIns="0" bIns="0" rtlCol="0">
            <a:normAutofit/>
          </a:bodyPr>
          <a:lstStyle>
            <a:lvl1pPr marL="0" indent="0" algn="l">
              <a:buNone/>
              <a:defRPr sz="1600" b="0" i="0">
                <a:solidFill>
                  <a:schemeClr val="bg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en-US" noProof="0"/>
              <a:t>Click to edit Master subtitle style</a:t>
            </a:r>
            <a:endParaRPr lang="en-GB" noProof="0" dirty="0"/>
          </a:p>
        </p:txBody>
      </p:sp>
      <p:sp>
        <p:nvSpPr>
          <p:cNvPr id="26" name="Title 1">
            <a:extLst>
              <a:ext uri="{FF2B5EF4-FFF2-40B4-BE49-F238E27FC236}">
                <a16:creationId xmlns:a16="http://schemas.microsoft.com/office/drawing/2014/main" id="{E29321F6-59C5-6E4C-A846-6AD00848A444}"/>
              </a:ext>
            </a:extLst>
          </p:cNvPr>
          <p:cNvSpPr>
            <a:spLocks noGrp="1"/>
          </p:cNvSpPr>
          <p:nvPr>
            <p:ph type="title"/>
          </p:nvPr>
        </p:nvSpPr>
        <p:spPr>
          <a:xfrm>
            <a:off x="6907623" y="2173658"/>
            <a:ext cx="4903377" cy="610863"/>
          </a:xfrm>
          <a:prstGeom prst="rect">
            <a:avLst/>
          </a:prstGeom>
        </p:spPr>
        <p:txBody>
          <a:bodyPr lIns="0" tIns="0" rIns="0" bIns="0" rtlCol="0" anchor="b" anchorCtr="0">
            <a:normAutofit/>
          </a:bodyPr>
          <a:lstStyle>
            <a:lvl1pPr>
              <a:defRPr sz="4400" b="1" i="0">
                <a:latin typeface="+mj-lt"/>
              </a:defRPr>
            </a:lvl1pPr>
          </a:lstStyle>
          <a:p>
            <a:pPr rtl="0"/>
            <a:r>
              <a:rPr lang="en-US" noProof="0"/>
              <a:t>Click to edit Master title style</a:t>
            </a:r>
            <a:endParaRPr lang="en-GB" noProof="0" dirty="0"/>
          </a:p>
        </p:txBody>
      </p:sp>
      <p:cxnSp>
        <p:nvCxnSpPr>
          <p:cNvPr id="27" name="Straight Connector 26">
            <a:extLst>
              <a:ext uri="{FF2B5EF4-FFF2-40B4-BE49-F238E27FC236}">
                <a16:creationId xmlns:a16="http://schemas.microsoft.com/office/drawing/2014/main" id="{AB5C3BF3-A164-DD48-BD02-4587489DA105}"/>
              </a:ext>
            </a:extLst>
          </p:cNvPr>
          <p:cNvCxnSpPr>
            <a:cxnSpLocks/>
          </p:cNvCxnSpPr>
          <p:nvPr userDrawn="1"/>
        </p:nvCxnSpPr>
        <p:spPr>
          <a:xfrm>
            <a:off x="6896100" y="3233703"/>
            <a:ext cx="2133600" cy="3992"/>
          </a:xfrm>
          <a:prstGeom prst="line">
            <a:avLst/>
          </a:prstGeom>
          <a:ln w="101600">
            <a:solidFill>
              <a:schemeClr val="tx2"/>
            </a:solidFill>
          </a:ln>
        </p:spPr>
        <p:style>
          <a:lnRef idx="1">
            <a:schemeClr val="dk1"/>
          </a:lnRef>
          <a:fillRef idx="0">
            <a:schemeClr val="dk1"/>
          </a:fillRef>
          <a:effectRef idx="0">
            <a:schemeClr val="dk1"/>
          </a:effectRef>
          <a:fontRef idx="minor">
            <a:schemeClr val="tx1"/>
          </a:fontRef>
        </p:style>
      </p:cxnSp>
      <p:sp>
        <p:nvSpPr>
          <p:cNvPr id="11" name="Picture Placeholder 2">
            <a:extLst>
              <a:ext uri="{FF2B5EF4-FFF2-40B4-BE49-F238E27FC236}">
                <a16:creationId xmlns:a16="http://schemas.microsoft.com/office/drawing/2014/main" id="{F8C225AD-C009-894E-8AFA-C94EAA06509C}"/>
              </a:ext>
            </a:extLst>
          </p:cNvPr>
          <p:cNvSpPr>
            <a:spLocks noGrp="1"/>
          </p:cNvSpPr>
          <p:nvPr>
            <p:ph type="pic" sz="quarter" idx="13"/>
          </p:nvPr>
        </p:nvSpPr>
        <p:spPr>
          <a:xfrm>
            <a:off x="0" y="0"/>
            <a:ext cx="6096000" cy="6858000"/>
          </a:xfrm>
        </p:spPr>
        <p:txBody>
          <a:bodyPr rtlCol="0"/>
          <a:lstStyle/>
          <a:p>
            <a:pPr rtl="0"/>
            <a:r>
              <a:rPr lang="en-US" noProof="0"/>
              <a:t>Click icon to add picture</a:t>
            </a:r>
            <a:endParaRPr lang="en-GB" noProof="0" dirty="0"/>
          </a:p>
        </p:txBody>
      </p:sp>
      <p:grpSp>
        <p:nvGrpSpPr>
          <p:cNvPr id="30" name="Group 29">
            <a:extLst>
              <a:ext uri="{FF2B5EF4-FFF2-40B4-BE49-F238E27FC236}">
                <a16:creationId xmlns:a16="http://schemas.microsoft.com/office/drawing/2014/main" id="{FFEF81ED-50DF-3946-87D9-407C13C3CE9F}"/>
              </a:ext>
            </a:extLst>
          </p:cNvPr>
          <p:cNvGrpSpPr>
            <a:grpSpLocks/>
          </p:cNvGrpSpPr>
          <p:nvPr userDrawn="1"/>
        </p:nvGrpSpPr>
        <p:grpSpPr bwMode="auto">
          <a:xfrm rot="10800000">
            <a:off x="8870040" y="0"/>
            <a:ext cx="3325208" cy="3325208"/>
            <a:chOff x="0" y="12289"/>
            <a:chExt cx="3550" cy="3551"/>
          </a:xfrm>
        </p:grpSpPr>
        <p:sp>
          <p:nvSpPr>
            <p:cNvPr id="31" name="Freeform 30">
              <a:extLst>
                <a:ext uri="{FF2B5EF4-FFF2-40B4-BE49-F238E27FC236}">
                  <a16:creationId xmlns:a16="http://schemas.microsoft.com/office/drawing/2014/main" id="{4B6857A0-601C-9C40-ADB4-7927C7A4ECA0}"/>
                </a:ext>
              </a:extLst>
            </p:cNvPr>
            <p:cNvSpPr>
              <a:spLocks/>
            </p:cNvSpPr>
            <p:nvPr/>
          </p:nvSpPr>
          <p:spPr bwMode="auto">
            <a:xfrm>
              <a:off x="0" y="12289"/>
              <a:ext cx="1789" cy="2386"/>
            </a:xfrm>
            <a:custGeom>
              <a:avLst/>
              <a:gdLst>
                <a:gd name="T0" fmla="*/ 0 w 1789"/>
                <a:gd name="T1" fmla="+- 0 12290 12290"/>
                <a:gd name="T2" fmla="*/ 12290 h 2386"/>
                <a:gd name="T3" fmla="*/ 0 w 1789"/>
                <a:gd name="T4" fmla="+- 0 13484 12290"/>
                <a:gd name="T5" fmla="*/ 13484 h 2386"/>
                <a:gd name="T6" fmla="*/ 1192 w 1789"/>
                <a:gd name="T7" fmla="+- 0 14676 12290"/>
                <a:gd name="T8" fmla="*/ 14676 h 2386"/>
                <a:gd name="T9" fmla="*/ 1789 w 1789"/>
                <a:gd name="T10" fmla="+- 0 14079 12290"/>
                <a:gd name="T11" fmla="*/ 14079 h 2386"/>
                <a:gd name="T12" fmla="*/ 0 w 1789"/>
                <a:gd name="T13" fmla="+- 0 12290 12290"/>
                <a:gd name="T14" fmla="*/ 12290 h 2386"/>
              </a:gdLst>
              <a:ahLst/>
              <a:cxnLst>
                <a:cxn ang="0">
                  <a:pos x="T0" y="T2"/>
                </a:cxn>
                <a:cxn ang="0">
                  <a:pos x="T3" y="T5"/>
                </a:cxn>
                <a:cxn ang="0">
                  <a:pos x="T6" y="T8"/>
                </a:cxn>
                <a:cxn ang="0">
                  <a:pos x="T9" y="T11"/>
                </a:cxn>
                <a:cxn ang="0">
                  <a:pos x="T12" y="T14"/>
                </a:cxn>
              </a:cxnLst>
              <a:rect l="0" t="0" r="r" b="b"/>
              <a:pathLst>
                <a:path w="1789" h="2386">
                  <a:moveTo>
                    <a:pt x="0" y="0"/>
                  </a:moveTo>
                  <a:lnTo>
                    <a:pt x="0" y="1194"/>
                  </a:lnTo>
                  <a:lnTo>
                    <a:pt x="1192" y="2386"/>
                  </a:lnTo>
                  <a:lnTo>
                    <a:pt x="1789" y="1789"/>
                  </a:lnTo>
                  <a:lnTo>
                    <a:pt x="0" y="0"/>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2" name="Freeform 31">
              <a:extLst>
                <a:ext uri="{FF2B5EF4-FFF2-40B4-BE49-F238E27FC236}">
                  <a16:creationId xmlns:a16="http://schemas.microsoft.com/office/drawing/2014/main" id="{31562ACC-ECB3-4841-A52C-00DAFF438EBF}"/>
                </a:ext>
              </a:extLst>
            </p:cNvPr>
            <p:cNvSpPr>
              <a:spLocks/>
            </p:cNvSpPr>
            <p:nvPr/>
          </p:nvSpPr>
          <p:spPr bwMode="auto">
            <a:xfrm>
              <a:off x="0" y="14678"/>
              <a:ext cx="1162" cy="1162"/>
            </a:xfrm>
            <a:custGeom>
              <a:avLst/>
              <a:gdLst>
                <a:gd name="T0" fmla="*/ 0 w 1162"/>
                <a:gd name="T1" fmla="+- 0 14679 14679"/>
                <a:gd name="T2" fmla="*/ 14679 h 1162"/>
                <a:gd name="T3" fmla="*/ 0 w 1162"/>
                <a:gd name="T4" fmla="+- 0 15840 14679"/>
                <a:gd name="T5" fmla="*/ 15840 h 1162"/>
                <a:gd name="T6" fmla="*/ 1161 w 1162"/>
                <a:gd name="T7" fmla="+- 0 15840 14679"/>
                <a:gd name="T8" fmla="*/ 15840 h 1162"/>
                <a:gd name="T9" fmla="*/ 0 w 1162"/>
                <a:gd name="T10" fmla="+- 0 14679 14679"/>
                <a:gd name="T11" fmla="*/ 14679 h 1162"/>
              </a:gdLst>
              <a:ahLst/>
              <a:cxnLst>
                <a:cxn ang="0">
                  <a:pos x="T0" y="T2"/>
                </a:cxn>
                <a:cxn ang="0">
                  <a:pos x="T3" y="T5"/>
                </a:cxn>
                <a:cxn ang="0">
                  <a:pos x="T6" y="T8"/>
                </a:cxn>
                <a:cxn ang="0">
                  <a:pos x="T9" y="T11"/>
                </a:cxn>
              </a:cxnLst>
              <a:rect l="0" t="0" r="r" b="b"/>
              <a:pathLst>
                <a:path w="1162" h="1162">
                  <a:moveTo>
                    <a:pt x="0" y="0"/>
                  </a:moveTo>
                  <a:lnTo>
                    <a:pt x="0" y="1161"/>
                  </a:lnTo>
                  <a:lnTo>
                    <a:pt x="1161" y="1161"/>
                  </a:lnTo>
                  <a:lnTo>
                    <a:pt x="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sp>
          <p:nvSpPr>
            <p:cNvPr id="33" name="Freeform 32">
              <a:extLst>
                <a:ext uri="{FF2B5EF4-FFF2-40B4-BE49-F238E27FC236}">
                  <a16:creationId xmlns:a16="http://schemas.microsoft.com/office/drawing/2014/main" id="{77C317B8-91B4-7040-AB8C-CE822CA28AAD}"/>
                </a:ext>
              </a:extLst>
            </p:cNvPr>
            <p:cNvSpPr>
              <a:spLocks/>
            </p:cNvSpPr>
            <p:nvPr/>
          </p:nvSpPr>
          <p:spPr bwMode="auto">
            <a:xfrm>
              <a:off x="1221" y="14675"/>
              <a:ext cx="2329" cy="1165"/>
            </a:xfrm>
            <a:custGeom>
              <a:avLst/>
              <a:gdLst>
                <a:gd name="T0" fmla="+- 0 3550 1221"/>
                <a:gd name="T1" fmla="*/ T0 w 2329"/>
                <a:gd name="T2" fmla="+- 0 15840 14676"/>
                <a:gd name="T3" fmla="*/ 15840 h 1165"/>
                <a:gd name="T4" fmla="+- 0 2386 1221"/>
                <a:gd name="T5" fmla="*/ T4 w 2329"/>
                <a:gd name="T6" fmla="+- 0 14676 14676"/>
                <a:gd name="T7" fmla="*/ 14676 h 1165"/>
                <a:gd name="T8" fmla="+- 0 1221 1221"/>
                <a:gd name="T9" fmla="*/ T8 w 2329"/>
                <a:gd name="T10" fmla="+- 0 15840 14676"/>
                <a:gd name="T11" fmla="*/ 15840 h 1165"/>
                <a:gd name="T12" fmla="+- 0 3550 1221"/>
                <a:gd name="T13" fmla="*/ T12 w 2329"/>
                <a:gd name="T14" fmla="+- 0 15840 14676"/>
                <a:gd name="T15" fmla="*/ 15840 h 1165"/>
              </a:gdLst>
              <a:ahLst/>
              <a:cxnLst>
                <a:cxn ang="0">
                  <a:pos x="T1" y="T3"/>
                </a:cxn>
                <a:cxn ang="0">
                  <a:pos x="T5" y="T7"/>
                </a:cxn>
                <a:cxn ang="0">
                  <a:pos x="T9" y="T11"/>
                </a:cxn>
                <a:cxn ang="0">
                  <a:pos x="T13" y="T15"/>
                </a:cxn>
              </a:cxnLst>
              <a:rect l="0" t="0" r="r" b="b"/>
              <a:pathLst>
                <a:path w="2329" h="1165">
                  <a:moveTo>
                    <a:pt x="2329" y="1164"/>
                  </a:moveTo>
                  <a:lnTo>
                    <a:pt x="1165" y="0"/>
                  </a:lnTo>
                  <a:lnTo>
                    <a:pt x="0" y="1164"/>
                  </a:lnTo>
                  <a:lnTo>
                    <a:pt x="2329" y="1164"/>
                  </a:lnTo>
                </a:path>
              </a:pathLst>
            </a:custGeom>
            <a:solidFill>
              <a:schemeClr val="accent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rtlCol="0" anchor="t" anchorCtr="0" upright="1">
              <a:noAutofit/>
            </a:bodyPr>
            <a:lstStyle/>
            <a:p>
              <a:pPr rtl="0"/>
              <a:endParaRPr lang="en-GB" noProof="0" dirty="0"/>
            </a:p>
          </p:txBody>
        </p:sp>
      </p:grpSp>
    </p:spTree>
    <p:extLst>
      <p:ext uri="{BB962C8B-B14F-4D97-AF65-F5344CB8AC3E}">
        <p14:creationId xmlns:p14="http://schemas.microsoft.com/office/powerpoint/2010/main" val="999130720"/>
      </p:ext>
    </p:extLst>
  </p:cSld>
  <p:clrMapOvr>
    <a:masterClrMapping/>
  </p:clrMapOvr>
  <p:extLst>
    <p:ext uri="{DCECCB84-F9BA-43D5-87BE-67443E8EF086}">
      <p15:sldGuideLst xmlns:p15="http://schemas.microsoft.com/office/powerpoint/2012/main">
        <p15:guide id="1" pos="60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EED84C6-50E6-6C43-8031-AFF6268E0C06}"/>
              </a:ext>
            </a:extLst>
          </p:cNvPr>
          <p:cNvSpPr>
            <a:spLocks noGrp="1"/>
          </p:cNvSpPr>
          <p:nvPr>
            <p:ph type="body" idx="1"/>
          </p:nvPr>
        </p:nvSpPr>
        <p:spPr>
          <a:xfrm>
            <a:off x="971550" y="1825625"/>
            <a:ext cx="10382250" cy="4351338"/>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Quarter level</a:t>
            </a:r>
          </a:p>
          <a:p>
            <a:pPr lvl="4" rtl="0"/>
            <a:r>
              <a:rPr lang="en-GB" noProof="0"/>
              <a:t>Fifth level</a:t>
            </a:r>
          </a:p>
        </p:txBody>
      </p:sp>
      <p:sp>
        <p:nvSpPr>
          <p:cNvPr id="12" name="Title Placeholder 11">
            <a:extLst>
              <a:ext uri="{FF2B5EF4-FFF2-40B4-BE49-F238E27FC236}">
                <a16:creationId xmlns:a16="http://schemas.microsoft.com/office/drawing/2014/main" id="{D41FC0AE-253D-D242-9C88-017078F8A23A}"/>
              </a:ext>
            </a:extLst>
          </p:cNvPr>
          <p:cNvSpPr>
            <a:spLocks noGrp="1"/>
          </p:cNvSpPr>
          <p:nvPr>
            <p:ph type="title"/>
          </p:nvPr>
        </p:nvSpPr>
        <p:spPr>
          <a:xfrm>
            <a:off x="952500" y="365125"/>
            <a:ext cx="10401300" cy="1325563"/>
          </a:xfrm>
          <a:prstGeom prst="rect">
            <a:avLst/>
          </a:prstGeom>
        </p:spPr>
        <p:txBody>
          <a:bodyPr vert="horz" lIns="91440" tIns="45720" rIns="91440" bIns="45720" rtlCol="0" anchor="ctr">
            <a:normAutofit/>
          </a:bodyPr>
          <a:lstStyle/>
          <a:p>
            <a:pPr rtl="0"/>
            <a:r>
              <a:rPr lang="en-US" noProof="0"/>
              <a:t>Click to edit Master title style</a:t>
            </a:r>
            <a:endParaRPr lang="en-GB" noProof="0"/>
          </a:p>
        </p:txBody>
      </p:sp>
      <p:sp>
        <p:nvSpPr>
          <p:cNvPr id="30" name="Date Placeholder 3">
            <a:extLst>
              <a:ext uri="{FF2B5EF4-FFF2-40B4-BE49-F238E27FC236}">
                <a16:creationId xmlns:a16="http://schemas.microsoft.com/office/drawing/2014/main" id="{EF47083A-6D76-4B4D-87CA-E08E212F781D}"/>
              </a:ext>
            </a:extLst>
          </p:cNvPr>
          <p:cNvSpPr>
            <a:spLocks noGrp="1"/>
          </p:cNvSpPr>
          <p:nvPr>
            <p:ph type="dt" sz="half" idx="2"/>
          </p:nvPr>
        </p:nvSpPr>
        <p:spPr>
          <a:xfrm>
            <a:off x="2992120" y="6332220"/>
            <a:ext cx="131318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8AC5E797-DDC7-4716-ABC9-2C172A510C23}" type="datetime3">
              <a:rPr lang="en-GB" noProof="0" smtClean="0">
                <a:latin typeface="+mn-lt"/>
              </a:rPr>
              <a:t>11 November, 2025</a:t>
            </a:fld>
            <a:endParaRPr lang="en-GB" noProof="0">
              <a:latin typeface="+mn-lt"/>
            </a:endParaRPr>
          </a:p>
        </p:txBody>
      </p:sp>
      <p:sp>
        <p:nvSpPr>
          <p:cNvPr id="31" name="Footer Placeholder 4">
            <a:extLst>
              <a:ext uri="{FF2B5EF4-FFF2-40B4-BE49-F238E27FC236}">
                <a16:creationId xmlns:a16="http://schemas.microsoft.com/office/drawing/2014/main" id="{C9955F1C-C0B1-BA44-8905-6991FA0D1EF3}"/>
              </a:ext>
            </a:extLst>
          </p:cNvPr>
          <p:cNvSpPr>
            <a:spLocks noGrp="1"/>
          </p:cNvSpPr>
          <p:nvPr>
            <p:ph type="ftr" sz="quarter" idx="3"/>
          </p:nvPr>
        </p:nvSpPr>
        <p:spPr>
          <a:xfrm>
            <a:off x="1494790" y="6332220"/>
            <a:ext cx="1497330" cy="247651"/>
          </a:xfrm>
          <a:prstGeom prst="rect">
            <a:avLst/>
          </a:prstGeom>
        </p:spPr>
        <p:txBody>
          <a:bodyPr vert="horz" lIns="0" tIns="0" rIns="0" bIns="0" rtlCol="0" anchor="t" anchorCtr="0"/>
          <a:lstStyle>
            <a:lvl1pPr algn="l">
              <a:defRPr sz="1100" b="0" i="0">
                <a:solidFill>
                  <a:schemeClr val="bg1"/>
                </a:solidFill>
                <a:latin typeface="+mj-lt"/>
              </a:defRPr>
            </a:lvl1pPr>
          </a:lstStyle>
          <a:p>
            <a:pPr rtl="0"/>
            <a:r>
              <a:rPr lang="en-GB" noProof="0"/>
              <a:t>Annual Review</a:t>
            </a:r>
            <a:endParaRPr lang="en-GB" b="0" noProof="0"/>
          </a:p>
        </p:txBody>
      </p:sp>
      <p:sp>
        <p:nvSpPr>
          <p:cNvPr id="32" name="Slide Number Placeholder 5">
            <a:extLst>
              <a:ext uri="{FF2B5EF4-FFF2-40B4-BE49-F238E27FC236}">
                <a16:creationId xmlns:a16="http://schemas.microsoft.com/office/drawing/2014/main" id="{C8ADA0DF-3751-9A48-8A21-59F01C782D7C}"/>
              </a:ext>
            </a:extLst>
          </p:cNvPr>
          <p:cNvSpPr>
            <a:spLocks noGrp="1"/>
          </p:cNvSpPr>
          <p:nvPr>
            <p:ph type="sldNum" sz="quarter" idx="4"/>
          </p:nvPr>
        </p:nvSpPr>
        <p:spPr>
          <a:xfrm>
            <a:off x="971550" y="6332220"/>
            <a:ext cx="523240" cy="247651"/>
          </a:xfrm>
          <a:prstGeom prst="rect">
            <a:avLst/>
          </a:prstGeom>
        </p:spPr>
        <p:txBody>
          <a:bodyPr vert="horz" lIns="0" tIns="0" rIns="0" bIns="0" rtlCol="0" anchor="t" anchorCtr="0"/>
          <a:lstStyle>
            <a:lvl1pPr algn="l">
              <a:defRPr sz="1100" b="0" i="0">
                <a:solidFill>
                  <a:schemeClr val="bg1"/>
                </a:solidFill>
                <a:latin typeface="+mn-lt"/>
              </a:defRPr>
            </a:lvl1pPr>
          </a:lstStyle>
          <a:p>
            <a:pPr rtl="0"/>
            <a:fld id="{294A09A9-5501-47C1-A89A-A340965A2BE2}" type="slidenum">
              <a:rPr lang="en-GB" noProof="0" smtClean="0"/>
              <a:pPr/>
              <a:t>‹#›</a:t>
            </a:fld>
            <a:endParaRPr lang="en-GB" noProof="0">
              <a:latin typeface="+mn-lt"/>
            </a:endParaRPr>
          </a:p>
        </p:txBody>
      </p:sp>
    </p:spTree>
    <p:extLst>
      <p:ext uri="{BB962C8B-B14F-4D97-AF65-F5344CB8AC3E}">
        <p14:creationId xmlns:p14="http://schemas.microsoft.com/office/powerpoint/2010/main" val="3515892240"/>
      </p:ext>
    </p:extLst>
  </p:cSld>
  <p:clrMap bg1="dk1" tx1="lt1" bg2="dk2" tx2="lt2" accent1="accent1" accent2="accent2" accent3="accent3" accent4="accent4" accent5="accent5" accent6="accent6" hlink="hlink" folHlink="folHlink"/>
  <p:sldLayoutIdLst>
    <p:sldLayoutId id="2147483659" r:id="rId1"/>
    <p:sldLayoutId id="2147483693" r:id="rId2"/>
    <p:sldLayoutId id="2147483671" r:id="rId3"/>
    <p:sldLayoutId id="2147483672" r:id="rId4"/>
    <p:sldLayoutId id="2147483673" r:id="rId5"/>
    <p:sldLayoutId id="2147483684" r:id="rId6"/>
    <p:sldLayoutId id="2147483675" r:id="rId7"/>
    <p:sldLayoutId id="2147483676" r:id="rId8"/>
    <p:sldLayoutId id="2147483677" r:id="rId9"/>
    <p:sldLayoutId id="2147483685" r:id="rId10"/>
    <p:sldLayoutId id="2147483688" r:id="rId11"/>
    <p:sldLayoutId id="2147483692" r:id="rId12"/>
    <p:sldLayoutId id="2147483682" r:id="rId13"/>
  </p:sldLayoutIdLst>
  <p:hf hdr="0"/>
  <p:txStyles>
    <p:titleStyle>
      <a:lvl1pPr algn="l" defTabSz="914400" rtl="0" eaLnBrk="1" latinLnBrk="0" hangingPunct="1">
        <a:lnSpc>
          <a:spcPct val="90000"/>
        </a:lnSpc>
        <a:spcBef>
          <a:spcPct val="0"/>
        </a:spcBef>
        <a:buNone/>
        <a:defRPr sz="4400" b="1" i="0" kern="1200" spc="100" baseline="0">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600" userDrawn="1">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guide id="17" pos="39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aferchildren@northumbria.ac.uk" TargetMode="Externa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54756-A790-C845-A85F-35391529E591}"/>
              </a:ext>
            </a:extLst>
          </p:cNvPr>
          <p:cNvSpPr>
            <a:spLocks noGrp="1"/>
          </p:cNvSpPr>
          <p:nvPr>
            <p:ph type="title"/>
          </p:nvPr>
        </p:nvSpPr>
        <p:spPr>
          <a:xfrm>
            <a:off x="964023" y="879063"/>
            <a:ext cx="4941477" cy="610863"/>
          </a:xfrm>
        </p:spPr>
        <p:txBody>
          <a:bodyPr rtlCol="0">
            <a:normAutofit fontScale="90000"/>
          </a:bodyPr>
          <a:lstStyle/>
          <a:p>
            <a:pPr rtl="0"/>
            <a:r>
              <a:rPr lang="en-GB" dirty="0"/>
              <a:t>Welcome and Today’s Agenda</a:t>
            </a:r>
          </a:p>
        </p:txBody>
      </p:sp>
      <p:sp>
        <p:nvSpPr>
          <p:cNvPr id="6" name="Text Placeholder 5">
            <a:extLst>
              <a:ext uri="{FF2B5EF4-FFF2-40B4-BE49-F238E27FC236}">
                <a16:creationId xmlns:a16="http://schemas.microsoft.com/office/drawing/2014/main" id="{C0015C52-08ED-464E-B7E8-24892D9C1319}"/>
              </a:ext>
            </a:extLst>
          </p:cNvPr>
          <p:cNvSpPr>
            <a:spLocks noGrp="1"/>
          </p:cNvSpPr>
          <p:nvPr>
            <p:ph type="body" sz="quarter" idx="16"/>
          </p:nvPr>
        </p:nvSpPr>
        <p:spPr>
          <a:xfrm>
            <a:off x="971550" y="2101761"/>
            <a:ext cx="2128157" cy="205837"/>
          </a:xfrm>
        </p:spPr>
        <p:txBody>
          <a:bodyPr rtlCol="0"/>
          <a:lstStyle/>
          <a:p>
            <a:r>
              <a:rPr lang="en-GB" dirty="0"/>
              <a:t>13.00-13.20 Welcome! And British Academy Project update</a:t>
            </a:r>
          </a:p>
        </p:txBody>
      </p:sp>
      <p:sp>
        <p:nvSpPr>
          <p:cNvPr id="5" name="Text Placeholder 4">
            <a:extLst>
              <a:ext uri="{FF2B5EF4-FFF2-40B4-BE49-F238E27FC236}">
                <a16:creationId xmlns:a16="http://schemas.microsoft.com/office/drawing/2014/main" id="{6979C7D4-91CF-6443-91D5-65DC860B407D}"/>
              </a:ext>
            </a:extLst>
          </p:cNvPr>
          <p:cNvSpPr>
            <a:spLocks noGrp="1"/>
          </p:cNvSpPr>
          <p:nvPr>
            <p:ph type="body" sz="quarter" idx="15"/>
          </p:nvPr>
        </p:nvSpPr>
        <p:spPr>
          <a:xfrm>
            <a:off x="952500" y="3205282"/>
            <a:ext cx="2128157" cy="369332"/>
          </a:xfrm>
        </p:spPr>
        <p:txBody>
          <a:bodyPr rtlCol="0"/>
          <a:lstStyle/>
          <a:p>
            <a:r>
              <a:rPr lang="en-GB" dirty="0"/>
              <a:t>‘Child first’ approaches to tackling serious youth violence and child criminal exploitation</a:t>
            </a:r>
          </a:p>
        </p:txBody>
      </p:sp>
      <p:sp>
        <p:nvSpPr>
          <p:cNvPr id="8" name="Text Placeholder 7">
            <a:extLst>
              <a:ext uri="{FF2B5EF4-FFF2-40B4-BE49-F238E27FC236}">
                <a16:creationId xmlns:a16="http://schemas.microsoft.com/office/drawing/2014/main" id="{B32B0C1D-C221-7C47-B7D6-77E7BDB41749}"/>
              </a:ext>
            </a:extLst>
          </p:cNvPr>
          <p:cNvSpPr>
            <a:spLocks noGrp="1"/>
          </p:cNvSpPr>
          <p:nvPr>
            <p:ph type="body" sz="quarter" idx="20"/>
          </p:nvPr>
        </p:nvSpPr>
        <p:spPr>
          <a:xfrm>
            <a:off x="3652440" y="2133689"/>
            <a:ext cx="3523821" cy="289714"/>
          </a:xfrm>
        </p:spPr>
        <p:txBody>
          <a:bodyPr rtlCol="0"/>
          <a:lstStyle/>
          <a:p>
            <a:r>
              <a:rPr lang="en-GB" dirty="0"/>
              <a:t>13.20–14.00 Lisa Ingleby, Alternative Provision and Inclusion Provider, Durham County Council</a:t>
            </a:r>
          </a:p>
        </p:txBody>
      </p:sp>
      <p:sp>
        <p:nvSpPr>
          <p:cNvPr id="10" name="Text Placeholder 9">
            <a:extLst>
              <a:ext uri="{FF2B5EF4-FFF2-40B4-BE49-F238E27FC236}">
                <a16:creationId xmlns:a16="http://schemas.microsoft.com/office/drawing/2014/main" id="{69BD3932-D1D0-1045-BD96-8B26F11B8515}"/>
              </a:ext>
            </a:extLst>
          </p:cNvPr>
          <p:cNvSpPr>
            <a:spLocks noGrp="1"/>
          </p:cNvSpPr>
          <p:nvPr>
            <p:ph type="body" sz="quarter" idx="22"/>
          </p:nvPr>
        </p:nvSpPr>
        <p:spPr>
          <a:xfrm>
            <a:off x="971550" y="4575216"/>
            <a:ext cx="2128157" cy="205837"/>
          </a:xfrm>
        </p:spPr>
        <p:txBody>
          <a:bodyPr rtlCol="0"/>
          <a:lstStyle/>
          <a:p>
            <a:r>
              <a:rPr lang="en-GB" dirty="0"/>
              <a:t>14.00-14.20 BREAK</a:t>
            </a:r>
          </a:p>
        </p:txBody>
      </p:sp>
      <p:sp>
        <p:nvSpPr>
          <p:cNvPr id="12" name="Text Placeholder 11">
            <a:extLst>
              <a:ext uri="{FF2B5EF4-FFF2-40B4-BE49-F238E27FC236}">
                <a16:creationId xmlns:a16="http://schemas.microsoft.com/office/drawing/2014/main" id="{B115086E-2AC3-4F4D-8F85-104CFA64FECF}"/>
              </a:ext>
            </a:extLst>
          </p:cNvPr>
          <p:cNvSpPr>
            <a:spLocks noGrp="1"/>
          </p:cNvSpPr>
          <p:nvPr>
            <p:ph type="body" sz="quarter" idx="24"/>
          </p:nvPr>
        </p:nvSpPr>
        <p:spPr>
          <a:xfrm>
            <a:off x="6400803" y="4499194"/>
            <a:ext cx="2129245" cy="205837"/>
          </a:xfrm>
        </p:spPr>
        <p:txBody>
          <a:bodyPr rtlCol="0"/>
          <a:lstStyle/>
          <a:p>
            <a:pPr rtl="0"/>
            <a:r>
              <a:rPr lang="en-GB" dirty="0"/>
              <a:t>15.40-16.00 Final group discussion</a:t>
            </a:r>
          </a:p>
        </p:txBody>
      </p:sp>
      <p:sp>
        <p:nvSpPr>
          <p:cNvPr id="11" name="Text Placeholder 10">
            <a:extLst>
              <a:ext uri="{FF2B5EF4-FFF2-40B4-BE49-F238E27FC236}">
                <a16:creationId xmlns:a16="http://schemas.microsoft.com/office/drawing/2014/main" id="{7F247A08-A350-EF44-9F10-FC72B5466602}"/>
              </a:ext>
            </a:extLst>
          </p:cNvPr>
          <p:cNvSpPr>
            <a:spLocks noGrp="1"/>
          </p:cNvSpPr>
          <p:nvPr>
            <p:ph type="body" sz="quarter" idx="23"/>
          </p:nvPr>
        </p:nvSpPr>
        <p:spPr>
          <a:xfrm>
            <a:off x="6400802" y="5737096"/>
            <a:ext cx="2129245" cy="369332"/>
          </a:xfrm>
        </p:spPr>
        <p:txBody>
          <a:bodyPr rtlCol="0"/>
          <a:lstStyle/>
          <a:p>
            <a:r>
              <a:rPr lang="en-GB" dirty="0"/>
              <a:t>‘</a:t>
            </a:r>
          </a:p>
        </p:txBody>
      </p:sp>
      <p:sp>
        <p:nvSpPr>
          <p:cNvPr id="15" name="Slide Number Placeholder 14">
            <a:extLst>
              <a:ext uri="{FF2B5EF4-FFF2-40B4-BE49-F238E27FC236}">
                <a16:creationId xmlns:a16="http://schemas.microsoft.com/office/drawing/2014/main" id="{329469AE-B59A-AA41-9085-106D011808F5}"/>
              </a:ext>
            </a:extLst>
          </p:cNvPr>
          <p:cNvSpPr>
            <a:spLocks noGrp="1"/>
          </p:cNvSpPr>
          <p:nvPr>
            <p:ph type="sldNum" sz="quarter" idx="27"/>
          </p:nvPr>
        </p:nvSpPr>
        <p:spPr>
          <a:xfrm>
            <a:off x="971550" y="6332220"/>
            <a:ext cx="523240" cy="247651"/>
          </a:xfrm>
        </p:spPr>
        <p:txBody>
          <a:bodyPr rtlCol="0"/>
          <a:lstStyle/>
          <a:p>
            <a:pPr rtl="0"/>
            <a:fld id="{294A09A9-5501-47C1-A89A-A340965A2BE2}" type="slidenum">
              <a:rPr lang="en-GB" smtClean="0"/>
              <a:pPr rtl="0"/>
              <a:t>1</a:t>
            </a:fld>
            <a:endParaRPr lang="en-GB"/>
          </a:p>
        </p:txBody>
      </p:sp>
      <p:sp>
        <p:nvSpPr>
          <p:cNvPr id="18" name="Text Placeholder 9">
            <a:extLst>
              <a:ext uri="{FF2B5EF4-FFF2-40B4-BE49-F238E27FC236}">
                <a16:creationId xmlns:a16="http://schemas.microsoft.com/office/drawing/2014/main" id="{5002683E-EA82-F3A3-055B-D0195E437637}"/>
              </a:ext>
            </a:extLst>
          </p:cNvPr>
          <p:cNvSpPr txBox="1">
            <a:spLocks/>
          </p:cNvSpPr>
          <p:nvPr/>
        </p:nvSpPr>
        <p:spPr>
          <a:xfrm>
            <a:off x="3663042" y="4493470"/>
            <a:ext cx="2128157" cy="369331"/>
          </a:xfrm>
          <a:prstGeom prst="rect">
            <a:avLst/>
          </a:prstGeom>
        </p:spPr>
        <p:txBody>
          <a:bodyPr vert="horz" lIns="0" tIns="0" rIns="0" bIns="0" rtlCol="0">
            <a:noAutofit/>
          </a:bodyPr>
          <a:lstStyle>
            <a:lvl1pPr marL="0" indent="0" algn="l" defTabSz="914400" rtl="0" eaLnBrk="1" latinLnBrk="0" hangingPunct="1">
              <a:lnSpc>
                <a:spcPct val="100000"/>
              </a:lnSpc>
              <a:spcBef>
                <a:spcPts val="400"/>
              </a:spcBef>
              <a:buFont typeface="Arial" panose="020B0604020202020204" pitchFamily="34" charset="0"/>
              <a:buNone/>
              <a:defRPr sz="1800" b="0" i="0" kern="1200">
                <a:solidFill>
                  <a:schemeClr val="tx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14.20 - 15.40 PAC team, NE Youth</a:t>
            </a:r>
          </a:p>
          <a:p>
            <a:endParaRPr lang="en-GB" dirty="0"/>
          </a:p>
        </p:txBody>
      </p:sp>
      <p:sp>
        <p:nvSpPr>
          <p:cNvPr id="4" name="Text Placeholder 3">
            <a:extLst>
              <a:ext uri="{FF2B5EF4-FFF2-40B4-BE49-F238E27FC236}">
                <a16:creationId xmlns:a16="http://schemas.microsoft.com/office/drawing/2014/main" id="{88692C2C-E259-6FDE-06E9-8757E3542598}"/>
              </a:ext>
            </a:extLst>
          </p:cNvPr>
          <p:cNvSpPr>
            <a:spLocks noGrp="1"/>
          </p:cNvSpPr>
          <p:nvPr>
            <p:ph type="body" sz="quarter" idx="21"/>
          </p:nvPr>
        </p:nvSpPr>
        <p:spPr/>
        <p:txBody>
          <a:bodyPr/>
          <a:lstStyle/>
          <a:p>
            <a:r>
              <a:rPr lang="en-GB" dirty="0"/>
              <a:t>Social action, Youth Voice Toolkit, and ‘moving from consultation to co-production’</a:t>
            </a:r>
          </a:p>
        </p:txBody>
      </p:sp>
      <p:sp>
        <p:nvSpPr>
          <p:cNvPr id="7" name="TextBox 6">
            <a:extLst>
              <a:ext uri="{FF2B5EF4-FFF2-40B4-BE49-F238E27FC236}">
                <a16:creationId xmlns:a16="http://schemas.microsoft.com/office/drawing/2014/main" id="{DDCD1B53-5927-A49D-644D-84C2F18ABAD5}"/>
              </a:ext>
            </a:extLst>
          </p:cNvPr>
          <p:cNvSpPr txBox="1"/>
          <p:nvPr/>
        </p:nvSpPr>
        <p:spPr>
          <a:xfrm>
            <a:off x="3606392" y="3067166"/>
            <a:ext cx="2946306" cy="523220"/>
          </a:xfrm>
          <a:prstGeom prst="rect">
            <a:avLst/>
          </a:prstGeom>
          <a:noFill/>
        </p:spPr>
        <p:txBody>
          <a:bodyPr wrap="square" rtlCol="0">
            <a:spAutoFit/>
          </a:bodyPr>
          <a:lstStyle/>
          <a:p>
            <a:r>
              <a:rPr lang="en-GB" sz="1400" dirty="0">
                <a:solidFill>
                  <a:schemeClr val="bg1"/>
                </a:solidFill>
              </a:rPr>
              <a:t>Supporting transitions from primary to secondary school</a:t>
            </a:r>
          </a:p>
        </p:txBody>
      </p:sp>
      <p:pic>
        <p:nvPicPr>
          <p:cNvPr id="3" name="Picture 2">
            <a:extLst>
              <a:ext uri="{FF2B5EF4-FFF2-40B4-BE49-F238E27FC236}">
                <a16:creationId xmlns:a16="http://schemas.microsoft.com/office/drawing/2014/main" id="{CD976AED-8904-D1F9-F2E5-DA8BED687108}"/>
              </a:ext>
            </a:extLst>
          </p:cNvPr>
          <p:cNvPicPr>
            <a:picLocks noChangeAspect="1"/>
          </p:cNvPicPr>
          <p:nvPr/>
        </p:nvPicPr>
        <p:blipFill>
          <a:blip r:embed="rId3"/>
          <a:srcRect r="768" b="7772"/>
          <a:stretch>
            <a:fillRect/>
          </a:stretch>
        </p:blipFill>
        <p:spPr>
          <a:xfrm>
            <a:off x="7592787" y="5499375"/>
            <a:ext cx="4599213" cy="1301526"/>
          </a:xfrm>
          <a:prstGeom prst="rect">
            <a:avLst/>
          </a:prstGeom>
        </p:spPr>
      </p:pic>
    </p:spTree>
    <p:extLst>
      <p:ext uri="{BB962C8B-B14F-4D97-AF65-F5344CB8AC3E}">
        <p14:creationId xmlns:p14="http://schemas.microsoft.com/office/powerpoint/2010/main" val="2898609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E168C-8042-5B4E-A5A4-A5BF693AE2D6}"/>
              </a:ext>
            </a:extLst>
          </p:cNvPr>
          <p:cNvSpPr>
            <a:spLocks noGrp="1"/>
          </p:cNvSpPr>
          <p:nvPr>
            <p:ph type="ctrTitle"/>
          </p:nvPr>
        </p:nvSpPr>
        <p:spPr>
          <a:xfrm>
            <a:off x="6367054" y="2116182"/>
            <a:ext cx="5491571" cy="1514019"/>
          </a:xfrm>
        </p:spPr>
        <p:txBody>
          <a:bodyPr rtlCol="0"/>
          <a:lstStyle/>
          <a:p>
            <a:r>
              <a:rPr lang="en-GB" sz="4000" dirty="0"/>
              <a:t>Scrutinising ‘child first’ policy and practice and its application to children involved in serious violence</a:t>
            </a:r>
          </a:p>
        </p:txBody>
      </p:sp>
      <p:sp>
        <p:nvSpPr>
          <p:cNvPr id="3" name="Text Placeholder 2">
            <a:extLst>
              <a:ext uri="{FF2B5EF4-FFF2-40B4-BE49-F238E27FC236}">
                <a16:creationId xmlns:a16="http://schemas.microsoft.com/office/drawing/2014/main" id="{F18E61D8-31A3-2D45-8E25-CBE846E26E1C}"/>
              </a:ext>
            </a:extLst>
          </p:cNvPr>
          <p:cNvSpPr>
            <a:spLocks noGrp="1"/>
          </p:cNvSpPr>
          <p:nvPr>
            <p:ph type="body" sz="quarter" idx="11"/>
          </p:nvPr>
        </p:nvSpPr>
        <p:spPr>
          <a:xfrm>
            <a:off x="6367055" y="4549553"/>
            <a:ext cx="5491570" cy="953337"/>
          </a:xfrm>
        </p:spPr>
        <p:txBody>
          <a:bodyPr rtlCol="0"/>
          <a:lstStyle/>
          <a:p>
            <a:pPr rtl="0"/>
            <a:r>
              <a:rPr lang="en-GB" dirty="0">
                <a:latin typeface="+mj-lt"/>
              </a:rPr>
              <a:t>Dr Rebecca Oswald, Professor Sarah Soppitt and Dr Samantha Walker</a:t>
            </a:r>
            <a:r>
              <a:rPr lang="en-GB" dirty="0"/>
              <a:t> </a:t>
            </a:r>
          </a:p>
          <a:p>
            <a:pPr rtl="0"/>
            <a:r>
              <a:rPr lang="en-GB" dirty="0"/>
              <a:t>Northumbria University</a:t>
            </a:r>
          </a:p>
          <a:p>
            <a:pPr rtl="0"/>
            <a:r>
              <a:rPr lang="en-GB" dirty="0"/>
              <a:t>November 7th 2025</a:t>
            </a:r>
          </a:p>
          <a:p>
            <a:pPr rtl="0"/>
            <a:endParaRPr lang="en-GB" dirty="0"/>
          </a:p>
        </p:txBody>
      </p:sp>
      <p:pic>
        <p:nvPicPr>
          <p:cNvPr id="5" name="Picture 4">
            <a:extLst>
              <a:ext uri="{FF2B5EF4-FFF2-40B4-BE49-F238E27FC236}">
                <a16:creationId xmlns:a16="http://schemas.microsoft.com/office/drawing/2014/main" id="{71E9BC55-FF4D-BF45-53E3-98D9E6B48DFD}"/>
              </a:ext>
            </a:extLst>
          </p:cNvPr>
          <p:cNvPicPr>
            <a:picLocks noChangeAspect="1"/>
          </p:cNvPicPr>
          <p:nvPr/>
        </p:nvPicPr>
        <p:blipFill>
          <a:blip r:embed="rId3"/>
          <a:srcRect r="768" b="7772"/>
          <a:stretch>
            <a:fillRect/>
          </a:stretch>
        </p:blipFill>
        <p:spPr>
          <a:xfrm>
            <a:off x="1" y="1"/>
            <a:ext cx="5991224" cy="1695450"/>
          </a:xfrm>
          <a:prstGeom prst="rect">
            <a:avLst/>
          </a:prstGeom>
        </p:spPr>
      </p:pic>
      <p:pic>
        <p:nvPicPr>
          <p:cNvPr id="1026" name="Picture 2">
            <a:extLst>
              <a:ext uri="{FF2B5EF4-FFF2-40B4-BE49-F238E27FC236}">
                <a16:creationId xmlns:a16="http://schemas.microsoft.com/office/drawing/2014/main" id="{7A7203AF-62C0-C71B-18F4-98CE45660C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76820" y="5907892"/>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9507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FEC08-B34C-F85D-520B-DAB78B14509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74D78F8-AEFE-1583-DF72-8C7C688A6D0B}"/>
              </a:ext>
            </a:extLst>
          </p:cNvPr>
          <p:cNvSpPr>
            <a:spLocks noGrp="1"/>
          </p:cNvSpPr>
          <p:nvPr>
            <p:ph type="title"/>
          </p:nvPr>
        </p:nvSpPr>
        <p:spPr>
          <a:xfrm>
            <a:off x="2231571" y="881743"/>
            <a:ext cx="9252858" cy="608183"/>
          </a:xfrm>
        </p:spPr>
        <p:txBody>
          <a:bodyPr rtlCol="0">
            <a:noAutofit/>
          </a:bodyPr>
          <a:lstStyle/>
          <a:p>
            <a:r>
              <a:rPr lang="en-GB" sz="3200" dirty="0"/>
              <a:t>Update on Research - Scrutinising ‘child first’ policy and practice and its application to children involved in serious violence (SYV)</a:t>
            </a:r>
            <a:endParaRPr lang="en-GB" sz="2000" dirty="0"/>
          </a:p>
        </p:txBody>
      </p:sp>
      <p:sp>
        <p:nvSpPr>
          <p:cNvPr id="4" name="Text Placeholder 3">
            <a:extLst>
              <a:ext uri="{FF2B5EF4-FFF2-40B4-BE49-F238E27FC236}">
                <a16:creationId xmlns:a16="http://schemas.microsoft.com/office/drawing/2014/main" id="{41840AE3-C270-218A-0AAF-EB68F8FE58F3}"/>
              </a:ext>
            </a:extLst>
          </p:cNvPr>
          <p:cNvSpPr>
            <a:spLocks noGrp="1"/>
          </p:cNvSpPr>
          <p:nvPr>
            <p:ph type="body" sz="quarter" idx="11"/>
          </p:nvPr>
        </p:nvSpPr>
        <p:spPr>
          <a:xfrm>
            <a:off x="971550" y="2289363"/>
            <a:ext cx="10839450" cy="2795232"/>
          </a:xfrm>
        </p:spPr>
        <p:txBody>
          <a:bodyPr rtlCol="0"/>
          <a:lstStyle/>
          <a:p>
            <a:pPr lvl="0"/>
            <a:r>
              <a:rPr lang="en-GB" sz="2400" dirty="0"/>
              <a:t>A big thank you to all those who have participated in this research.</a:t>
            </a:r>
          </a:p>
          <a:p>
            <a:pPr lvl="0"/>
            <a:endParaRPr lang="en-GB" sz="1000" dirty="0"/>
          </a:p>
          <a:p>
            <a:pPr lvl="0"/>
            <a:r>
              <a:rPr lang="en-GB" sz="2400" dirty="0"/>
              <a:t>Aims of this research – </a:t>
            </a:r>
          </a:p>
          <a:p>
            <a:pPr marL="285750" lvl="0" indent="-285750" fontAlgn="base">
              <a:buFont typeface="Arial" panose="020B0604020202020204" pitchFamily="34" charset="0"/>
              <a:buChar char="•"/>
            </a:pPr>
            <a:r>
              <a:rPr lang="en-GB" dirty="0"/>
              <a:t>To build a greater understanding of the picture of SYV and related issues across the North East,</a:t>
            </a:r>
          </a:p>
          <a:p>
            <a:pPr marL="285750" lvl="0" indent="-285750" fontAlgn="base">
              <a:buFont typeface="Arial" panose="020B0604020202020204" pitchFamily="34" charset="0"/>
              <a:buChar char="•"/>
            </a:pPr>
            <a:r>
              <a:rPr lang="en-GB" dirty="0"/>
              <a:t>To develop a deeper understanding of what is meant by ‘child first’ principles and if and how these are/can be translated into policies to tackling SYV.</a:t>
            </a:r>
          </a:p>
          <a:p>
            <a:pPr marL="285750" lvl="0" indent="-285750" fontAlgn="base">
              <a:buFont typeface="Arial" panose="020B0604020202020204" pitchFamily="34" charset="0"/>
              <a:buChar char="•"/>
            </a:pPr>
            <a:r>
              <a:rPr lang="en-GB" dirty="0"/>
              <a:t>To understand if and how ‘child first’ narratives are currently understood and implemented in policy and practice across multiple social systems (criminal justice, education, social care, health and third sector) for children involved in SYV. </a:t>
            </a:r>
          </a:p>
          <a:p>
            <a:pPr fontAlgn="base"/>
            <a:r>
              <a:rPr lang="en-GB" dirty="0"/>
              <a:t>The focus of this research is on developing a more comprehensive and/or shared understanding of ‘child first’ which can be used to inform effective public health-based strategies for supporting young people impacted by serious violence. </a:t>
            </a:r>
          </a:p>
        </p:txBody>
      </p:sp>
      <p:sp>
        <p:nvSpPr>
          <p:cNvPr id="7" name="Slide Number Placeholder 6">
            <a:extLst>
              <a:ext uri="{FF2B5EF4-FFF2-40B4-BE49-F238E27FC236}">
                <a16:creationId xmlns:a16="http://schemas.microsoft.com/office/drawing/2014/main" id="{ED5038F4-DF36-7D21-1931-6A8ED48E5875}"/>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3</a:t>
            </a:fld>
            <a:endParaRPr lang="en-GB"/>
          </a:p>
        </p:txBody>
      </p:sp>
      <p:pic>
        <p:nvPicPr>
          <p:cNvPr id="2050" name="Picture 2">
            <a:extLst>
              <a:ext uri="{FF2B5EF4-FFF2-40B4-BE49-F238E27FC236}">
                <a16:creationId xmlns:a16="http://schemas.microsoft.com/office/drawing/2014/main" id="{9EC5C9DC-6A0D-0F75-D5F9-2472A167CDF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200706"/>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609956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EB1D7F-284F-6F46-99FA-EBB8ED69D7EA}"/>
              </a:ext>
            </a:extLst>
          </p:cNvPr>
          <p:cNvSpPr>
            <a:spLocks noGrp="1"/>
          </p:cNvSpPr>
          <p:nvPr>
            <p:ph type="title"/>
          </p:nvPr>
        </p:nvSpPr>
        <p:spPr>
          <a:xfrm>
            <a:off x="964022" y="879063"/>
            <a:ext cx="7532277" cy="610863"/>
          </a:xfrm>
        </p:spPr>
        <p:txBody>
          <a:bodyPr rtlCol="0">
            <a:noAutofit/>
          </a:bodyPr>
          <a:lstStyle/>
          <a:p>
            <a:r>
              <a:rPr lang="en-GB" sz="2800" dirty="0"/>
              <a:t>Child First – Youth Justice Board definition</a:t>
            </a:r>
          </a:p>
        </p:txBody>
      </p:sp>
      <p:sp>
        <p:nvSpPr>
          <p:cNvPr id="17" name="Slide Number Placeholder 16">
            <a:extLst>
              <a:ext uri="{FF2B5EF4-FFF2-40B4-BE49-F238E27FC236}">
                <a16:creationId xmlns:a16="http://schemas.microsoft.com/office/drawing/2014/main" id="{32DA2B67-BDBB-C945-988B-6C0D86F697CE}"/>
              </a:ext>
            </a:extLst>
          </p:cNvPr>
          <p:cNvSpPr>
            <a:spLocks noGrp="1"/>
          </p:cNvSpPr>
          <p:nvPr>
            <p:ph type="sldNum" sz="quarter" idx="34"/>
          </p:nvPr>
        </p:nvSpPr>
        <p:spPr>
          <a:xfrm>
            <a:off x="971550" y="6332220"/>
            <a:ext cx="523240" cy="247651"/>
          </a:xfrm>
        </p:spPr>
        <p:txBody>
          <a:bodyPr rtlCol="0"/>
          <a:lstStyle/>
          <a:p>
            <a:pPr rtl="0"/>
            <a:fld id="{294A09A9-5501-47C1-A89A-A340965A2BE2}" type="slidenum">
              <a:rPr lang="en-GB" smtClean="0"/>
              <a:pPr rtl="0"/>
              <a:t>4</a:t>
            </a:fld>
            <a:endParaRPr lang="en-GB"/>
          </a:p>
        </p:txBody>
      </p:sp>
      <p:pic>
        <p:nvPicPr>
          <p:cNvPr id="43" name="Picture 2">
            <a:extLst>
              <a:ext uri="{FF2B5EF4-FFF2-40B4-BE49-F238E27FC236}">
                <a16:creationId xmlns:a16="http://schemas.microsoft.com/office/drawing/2014/main" id="{429DA2FE-6A87-493C-A9ED-A04C4A5393A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4530" y="1784986"/>
            <a:ext cx="9753600" cy="4429125"/>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a:extLst>
              <a:ext uri="{FF2B5EF4-FFF2-40B4-BE49-F238E27FC236}">
                <a16:creationId xmlns:a16="http://schemas.microsoft.com/office/drawing/2014/main" id="{AAB4AF88-47A4-C5C6-D8FD-299F6905676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125" y="246604"/>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992184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AA5D7-C5AF-F854-58FE-4F978EA6C80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5FD425-80AF-8797-8ADD-67B46B92A345}"/>
              </a:ext>
            </a:extLst>
          </p:cNvPr>
          <p:cNvSpPr>
            <a:spLocks noGrp="1"/>
          </p:cNvSpPr>
          <p:nvPr>
            <p:ph type="title"/>
          </p:nvPr>
        </p:nvSpPr>
        <p:spPr>
          <a:xfrm>
            <a:off x="1959429" y="936170"/>
            <a:ext cx="9524999" cy="553755"/>
          </a:xfrm>
        </p:spPr>
        <p:txBody>
          <a:bodyPr rtlCol="0">
            <a:noAutofit/>
          </a:bodyPr>
          <a:lstStyle/>
          <a:p>
            <a:r>
              <a:rPr lang="en-GB" sz="3200" dirty="0"/>
              <a:t>Update on Research - Scrutinising ‘child first’ policy and practice and its application to children involved in serious violence</a:t>
            </a:r>
            <a:endParaRPr lang="en-GB" sz="2000" dirty="0"/>
          </a:p>
        </p:txBody>
      </p:sp>
      <p:sp>
        <p:nvSpPr>
          <p:cNvPr id="4" name="Text Placeholder 3">
            <a:extLst>
              <a:ext uri="{FF2B5EF4-FFF2-40B4-BE49-F238E27FC236}">
                <a16:creationId xmlns:a16="http://schemas.microsoft.com/office/drawing/2014/main" id="{470D06EF-CB07-7C52-3FFF-8B9084A793A2}"/>
              </a:ext>
            </a:extLst>
          </p:cNvPr>
          <p:cNvSpPr>
            <a:spLocks noGrp="1"/>
          </p:cNvSpPr>
          <p:nvPr>
            <p:ph type="body" sz="quarter" idx="11"/>
          </p:nvPr>
        </p:nvSpPr>
        <p:spPr>
          <a:xfrm>
            <a:off x="971550" y="2289363"/>
            <a:ext cx="10839450" cy="2795232"/>
          </a:xfrm>
        </p:spPr>
        <p:txBody>
          <a:bodyPr rtlCol="0"/>
          <a:lstStyle/>
          <a:p>
            <a:pPr lvl="0"/>
            <a:r>
              <a:rPr lang="en-GB" sz="2000" dirty="0"/>
              <a:t>Where have we got to?</a:t>
            </a:r>
          </a:p>
          <a:p>
            <a:pPr marL="342900" lvl="0" indent="-342900">
              <a:buFontTx/>
              <a:buChar char="-"/>
            </a:pPr>
            <a:r>
              <a:rPr lang="en-GB" sz="1800" dirty="0"/>
              <a:t>Conducted interviews and small focus groups with 38 key stakeholders including</a:t>
            </a:r>
          </a:p>
          <a:p>
            <a:pPr marL="1028700" lvl="1" indent="-342900">
              <a:buFontTx/>
              <a:buChar char="-"/>
            </a:pPr>
            <a:r>
              <a:rPr lang="en-GB" sz="1800" dirty="0"/>
              <a:t>Youth justice services</a:t>
            </a:r>
          </a:p>
          <a:p>
            <a:pPr marL="1028700" lvl="1" indent="-342900">
              <a:buFontTx/>
              <a:buChar char="-"/>
            </a:pPr>
            <a:r>
              <a:rPr lang="en-GB" sz="1800" dirty="0"/>
              <a:t>Education services and alternative provision</a:t>
            </a:r>
          </a:p>
          <a:p>
            <a:pPr marL="1028700" lvl="1" indent="-342900">
              <a:buFontTx/>
              <a:buChar char="-"/>
            </a:pPr>
            <a:r>
              <a:rPr lang="en-GB" sz="1800" dirty="0"/>
              <a:t>Children’s social care and risk outside the home teams</a:t>
            </a:r>
          </a:p>
          <a:p>
            <a:pPr marL="1028700" lvl="1" indent="-342900">
              <a:buFontTx/>
              <a:buChar char="-"/>
            </a:pPr>
            <a:r>
              <a:rPr lang="en-GB" sz="1800" dirty="0"/>
              <a:t>Police, including seconded YJS officers and missing from home departments</a:t>
            </a:r>
          </a:p>
          <a:p>
            <a:pPr marL="1028700" lvl="1" indent="-342900">
              <a:buFontTx/>
              <a:buChar char="-"/>
            </a:pPr>
            <a:r>
              <a:rPr lang="en-GB" sz="1800" dirty="0"/>
              <a:t>Health services, including Forensic CAMHS</a:t>
            </a:r>
          </a:p>
          <a:p>
            <a:pPr marL="1028700" lvl="1" indent="-342900">
              <a:buFontTx/>
              <a:buChar char="-"/>
            </a:pPr>
            <a:r>
              <a:rPr lang="en-GB" sz="1800" dirty="0"/>
              <a:t>Third sector organisations</a:t>
            </a:r>
          </a:p>
          <a:p>
            <a:pPr marL="342900" indent="-342900">
              <a:buFontTx/>
              <a:buChar char="-"/>
            </a:pPr>
            <a:r>
              <a:rPr lang="en-GB" sz="100" dirty="0"/>
              <a:t>Dra</a:t>
            </a:r>
          </a:p>
          <a:p>
            <a:pPr marL="342900" lvl="0" indent="-342900">
              <a:buFontTx/>
              <a:buChar char="-"/>
            </a:pPr>
            <a:r>
              <a:rPr lang="en-GB" sz="1800" dirty="0"/>
              <a:t>Drawn from areas across the North East including Newcastle, North Tyneside, Durham, Darlington, Stockton-on-Tees, Redcar and Cleveland and North Yorkshire</a:t>
            </a:r>
          </a:p>
          <a:p>
            <a:pPr marL="342900" lvl="0" indent="-342900">
              <a:buFontTx/>
              <a:buChar char="-"/>
            </a:pPr>
            <a:r>
              <a:rPr lang="en-GB" sz="1800" dirty="0"/>
              <a:t>Small focus groups with 51 young people involved in or at risk of involvement in SYV and their parents</a:t>
            </a:r>
          </a:p>
        </p:txBody>
      </p:sp>
      <p:sp>
        <p:nvSpPr>
          <p:cNvPr id="7" name="Slide Number Placeholder 6">
            <a:extLst>
              <a:ext uri="{FF2B5EF4-FFF2-40B4-BE49-F238E27FC236}">
                <a16:creationId xmlns:a16="http://schemas.microsoft.com/office/drawing/2014/main" id="{97854776-9716-A508-47E5-F297A601268E}"/>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5</a:t>
            </a:fld>
            <a:endParaRPr lang="en-GB"/>
          </a:p>
        </p:txBody>
      </p:sp>
      <p:pic>
        <p:nvPicPr>
          <p:cNvPr id="4098" name="Picture 2">
            <a:extLst>
              <a:ext uri="{FF2B5EF4-FFF2-40B4-BE49-F238E27FC236}">
                <a16:creationId xmlns:a16="http://schemas.microsoft.com/office/drawing/2014/main" id="{D7E24B7E-C100-A9DC-7AE3-29B65C1B5B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163" y="200706"/>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988835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AE964F-D2F4-9D71-06C4-80D704F29E9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90350FF-9729-D98D-47B2-22E1BB35C418}"/>
              </a:ext>
            </a:extLst>
          </p:cNvPr>
          <p:cNvSpPr>
            <a:spLocks noGrp="1"/>
          </p:cNvSpPr>
          <p:nvPr>
            <p:ph type="title"/>
          </p:nvPr>
        </p:nvSpPr>
        <p:spPr>
          <a:xfrm>
            <a:off x="1671594" y="902078"/>
            <a:ext cx="10520406" cy="610863"/>
          </a:xfrm>
        </p:spPr>
        <p:txBody>
          <a:bodyPr rtlCol="0">
            <a:noAutofit/>
          </a:bodyPr>
          <a:lstStyle/>
          <a:p>
            <a:r>
              <a:rPr lang="en-GB" sz="3200" dirty="0"/>
              <a:t>Key findings from analysis so far – where are our agencies in terms of ‘child first’?</a:t>
            </a:r>
            <a:endParaRPr lang="en-GB" sz="2000" dirty="0"/>
          </a:p>
        </p:txBody>
      </p:sp>
      <p:sp>
        <p:nvSpPr>
          <p:cNvPr id="4" name="Text Placeholder 3">
            <a:extLst>
              <a:ext uri="{FF2B5EF4-FFF2-40B4-BE49-F238E27FC236}">
                <a16:creationId xmlns:a16="http://schemas.microsoft.com/office/drawing/2014/main" id="{62A4A25E-89E9-78D1-7DFA-7ECF0BA9F92E}"/>
              </a:ext>
            </a:extLst>
          </p:cNvPr>
          <p:cNvSpPr>
            <a:spLocks noGrp="1"/>
          </p:cNvSpPr>
          <p:nvPr>
            <p:ph type="body" sz="quarter" idx="11"/>
          </p:nvPr>
        </p:nvSpPr>
        <p:spPr>
          <a:xfrm>
            <a:off x="971550" y="2289363"/>
            <a:ext cx="10839450" cy="2795232"/>
          </a:xfrm>
        </p:spPr>
        <p:txBody>
          <a:bodyPr rtlCol="0"/>
          <a:lstStyle/>
          <a:p>
            <a:pPr lvl="0"/>
            <a:r>
              <a:rPr lang="en-GB" sz="2000" b="1" dirty="0"/>
              <a:t>YJS </a:t>
            </a:r>
            <a:r>
              <a:rPr lang="en-GB" sz="2000" dirty="0"/>
              <a:t>– findings mixed, some practitioners report always being ‘child first’ (trauma-informed, relational, child-centred, focus on diversion), others  acknowledged that they are still in a process of moving towards ‘child first’, with work still needing to be done. Difficulties particularly with collaboration/co-production with children. </a:t>
            </a:r>
          </a:p>
          <a:p>
            <a:pPr lvl="0"/>
            <a:r>
              <a:rPr lang="en-GB" sz="2000" b="1" dirty="0"/>
              <a:t>Police</a:t>
            </a:r>
            <a:r>
              <a:rPr lang="en-GB" sz="2000" dirty="0"/>
              <a:t> – increasing recognition that there isn’t a single agency decision around children, enforcement response not always appropriate. Seconded police officers to YJS can play a key role. But fundamentally structures of policing are still process-driven; ‘child first’ is often incompatible with key performance indicators. Poor relationships reported between young participants and police.</a:t>
            </a:r>
          </a:p>
          <a:p>
            <a:pPr lvl="0"/>
            <a:r>
              <a:rPr lang="en-GB" sz="2000" b="1" dirty="0"/>
              <a:t>Education</a:t>
            </a:r>
            <a:r>
              <a:rPr lang="en-GB" sz="2000" dirty="0"/>
              <a:t> -  concerns over mainstream education’s systems of discipline, punishments, school exclusions – power dynamic in schools often not ‘child first’. But some schools are seeking to become more trauma-informed. Capacity for ‘child first’ can be greater in AP provision.</a:t>
            </a:r>
          </a:p>
          <a:p>
            <a:pPr lvl="0"/>
            <a:endParaRPr lang="en-GB" sz="1800" dirty="0"/>
          </a:p>
        </p:txBody>
      </p:sp>
      <p:sp>
        <p:nvSpPr>
          <p:cNvPr id="7" name="Slide Number Placeholder 6">
            <a:extLst>
              <a:ext uri="{FF2B5EF4-FFF2-40B4-BE49-F238E27FC236}">
                <a16:creationId xmlns:a16="http://schemas.microsoft.com/office/drawing/2014/main" id="{BBC568AB-8CC6-BD1A-45E5-07313123242C}"/>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6</a:t>
            </a:fld>
            <a:endParaRPr lang="en-GB"/>
          </a:p>
        </p:txBody>
      </p:sp>
      <p:pic>
        <p:nvPicPr>
          <p:cNvPr id="5122" name="Picture 2">
            <a:extLst>
              <a:ext uri="{FF2B5EF4-FFF2-40B4-BE49-F238E27FC236}">
                <a16:creationId xmlns:a16="http://schemas.microsoft.com/office/drawing/2014/main" id="{CD10C6F7-DDFB-E1F4-00C8-D6A386514E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22217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028288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D96E87-BC29-B29C-98AC-6790CAF9C0E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6685331-46DB-93B1-484E-B87D9A285D2B}"/>
              </a:ext>
            </a:extLst>
          </p:cNvPr>
          <p:cNvSpPr>
            <a:spLocks noGrp="1"/>
          </p:cNvSpPr>
          <p:nvPr>
            <p:ph type="title"/>
          </p:nvPr>
        </p:nvSpPr>
        <p:spPr>
          <a:xfrm>
            <a:off x="1704975" y="879063"/>
            <a:ext cx="9779453" cy="610863"/>
          </a:xfrm>
        </p:spPr>
        <p:txBody>
          <a:bodyPr rtlCol="0">
            <a:noAutofit/>
          </a:bodyPr>
          <a:lstStyle/>
          <a:p>
            <a:r>
              <a:rPr lang="en-GB" sz="3200" dirty="0"/>
              <a:t>Key findings from analysis so far – where are our agencies in terms of ‘child first’?</a:t>
            </a:r>
            <a:endParaRPr lang="en-GB" sz="2000" dirty="0"/>
          </a:p>
        </p:txBody>
      </p:sp>
      <p:sp>
        <p:nvSpPr>
          <p:cNvPr id="4" name="Text Placeholder 3">
            <a:extLst>
              <a:ext uri="{FF2B5EF4-FFF2-40B4-BE49-F238E27FC236}">
                <a16:creationId xmlns:a16="http://schemas.microsoft.com/office/drawing/2014/main" id="{771AAF64-8D3F-4FD7-CCA0-705A61C72549}"/>
              </a:ext>
            </a:extLst>
          </p:cNvPr>
          <p:cNvSpPr>
            <a:spLocks noGrp="1"/>
          </p:cNvSpPr>
          <p:nvPr>
            <p:ph type="body" sz="quarter" idx="11"/>
          </p:nvPr>
        </p:nvSpPr>
        <p:spPr>
          <a:xfrm>
            <a:off x="1123950" y="2289363"/>
            <a:ext cx="10687050" cy="2795232"/>
          </a:xfrm>
        </p:spPr>
        <p:txBody>
          <a:bodyPr rtlCol="0"/>
          <a:lstStyle/>
          <a:p>
            <a:r>
              <a:rPr lang="en-GB" sz="2000" b="1" dirty="0"/>
              <a:t>CSC</a:t>
            </a:r>
            <a:r>
              <a:rPr lang="en-GB" sz="2000" dirty="0"/>
              <a:t> – dedicated exploitation teams are better positioned to build relationships with young people. Wider social services can struggle with ‘child first’ – stretched resources, high case loads, process-driven.</a:t>
            </a:r>
            <a:endParaRPr lang="en-GB" sz="1800" dirty="0"/>
          </a:p>
          <a:p>
            <a:pPr lvl="0"/>
            <a:r>
              <a:rPr lang="en-GB" sz="2000" b="1" dirty="0"/>
              <a:t>LAC provision </a:t>
            </a:r>
            <a:r>
              <a:rPr lang="en-GB" sz="2000" dirty="0"/>
              <a:t>– very mixed, reports of insufficient placements with those with the necessary skills to work with traumatised children. Available places and care options can be so limited that young people cannot exercise any agency in where they go. Sometimes young people are being housed in areas with known risks of CCE.</a:t>
            </a:r>
          </a:p>
          <a:p>
            <a:r>
              <a:rPr lang="en-GB" sz="2000" b="1" dirty="0"/>
              <a:t>Third sector/youth services </a:t>
            </a:r>
            <a:r>
              <a:rPr lang="en-GB" sz="2000" dirty="0"/>
              <a:t> - Can play a vital role in providing youth clubs/activities where there is very little else – safe spaces. Generally, youth workers spoken very highly of by young people – ‘</a:t>
            </a:r>
            <a:r>
              <a:rPr lang="en-GB" sz="2000" i="1" dirty="0"/>
              <a:t>They chat with you and just make sure you are ok.</a:t>
            </a:r>
            <a:r>
              <a:rPr lang="en-GB" sz="2000" dirty="0"/>
              <a:t>’ Can be best placed to offer the consistency and relationship building needed for ‘child first’. Young people talked about a need for youth workers in schools. </a:t>
            </a:r>
            <a:endParaRPr lang="en-GB" sz="2000" b="1" dirty="0"/>
          </a:p>
        </p:txBody>
      </p:sp>
      <p:sp>
        <p:nvSpPr>
          <p:cNvPr id="7" name="Slide Number Placeholder 6">
            <a:extLst>
              <a:ext uri="{FF2B5EF4-FFF2-40B4-BE49-F238E27FC236}">
                <a16:creationId xmlns:a16="http://schemas.microsoft.com/office/drawing/2014/main" id="{BEEA49C3-9C30-5127-3941-680628874F7F}"/>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7</a:t>
            </a:fld>
            <a:endParaRPr lang="en-GB"/>
          </a:p>
        </p:txBody>
      </p:sp>
      <p:pic>
        <p:nvPicPr>
          <p:cNvPr id="6146" name="Picture 2">
            <a:extLst>
              <a:ext uri="{FF2B5EF4-FFF2-40B4-BE49-F238E27FC236}">
                <a16:creationId xmlns:a16="http://schemas.microsoft.com/office/drawing/2014/main" id="{A783F1A1-99EF-3D36-91CF-00AD1C835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22217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29448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641151-1886-C218-6240-C0A82C3B60E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9BEB0B-A7CC-6AC0-550A-6540F90216A2}"/>
              </a:ext>
            </a:extLst>
          </p:cNvPr>
          <p:cNvSpPr>
            <a:spLocks noGrp="1"/>
          </p:cNvSpPr>
          <p:nvPr>
            <p:ph type="title"/>
          </p:nvPr>
        </p:nvSpPr>
        <p:spPr>
          <a:xfrm>
            <a:off x="1741713" y="879063"/>
            <a:ext cx="9742715" cy="610863"/>
          </a:xfrm>
        </p:spPr>
        <p:txBody>
          <a:bodyPr rtlCol="0">
            <a:noAutofit/>
          </a:bodyPr>
          <a:lstStyle/>
          <a:p>
            <a:r>
              <a:rPr lang="en-GB" sz="3200" dirty="0"/>
              <a:t>Key findings from analysis so far – where are our agencies in terms of ‘child first’?</a:t>
            </a:r>
            <a:endParaRPr lang="en-GB" sz="2000" dirty="0"/>
          </a:p>
        </p:txBody>
      </p:sp>
      <p:sp>
        <p:nvSpPr>
          <p:cNvPr id="4" name="Text Placeholder 3">
            <a:extLst>
              <a:ext uri="{FF2B5EF4-FFF2-40B4-BE49-F238E27FC236}">
                <a16:creationId xmlns:a16="http://schemas.microsoft.com/office/drawing/2014/main" id="{CBD6AF4A-2AC9-9F8D-8964-27AFF03AB728}"/>
              </a:ext>
            </a:extLst>
          </p:cNvPr>
          <p:cNvSpPr>
            <a:spLocks noGrp="1"/>
          </p:cNvSpPr>
          <p:nvPr>
            <p:ph type="body" sz="quarter" idx="11"/>
          </p:nvPr>
        </p:nvSpPr>
        <p:spPr>
          <a:xfrm>
            <a:off x="971550" y="2289363"/>
            <a:ext cx="10839450" cy="2795232"/>
          </a:xfrm>
        </p:spPr>
        <p:txBody>
          <a:bodyPr rtlCol="0"/>
          <a:lstStyle/>
          <a:p>
            <a:r>
              <a:rPr lang="en-GB" sz="2000" b="1" dirty="0"/>
              <a:t>Health/Forensic CAMHS – </a:t>
            </a:r>
            <a:r>
              <a:rPr lang="en-GB" sz="2000" dirty="0"/>
              <a:t>naturally very trauma-focused, can work flexibly and in a child-centred way. But services can be very stretched, and become more process-driven than ‘child first’.</a:t>
            </a:r>
          </a:p>
          <a:p>
            <a:pPr lvl="0"/>
            <a:r>
              <a:rPr lang="en-GB" sz="2000" b="1" dirty="0"/>
              <a:t>Youth courts </a:t>
            </a:r>
            <a:r>
              <a:rPr lang="en-GB" sz="2000" dirty="0"/>
              <a:t>– structure and environment reported to be incompatible with ‘child first’. Some report however that magistrates and judges are very well informed about ‘child first’ practice.</a:t>
            </a:r>
          </a:p>
          <a:p>
            <a:pPr lvl="0"/>
            <a:r>
              <a:rPr lang="en-GB" sz="2000" b="1" dirty="0"/>
              <a:t>Youth custody - </a:t>
            </a:r>
            <a:r>
              <a:rPr lang="en-GB" sz="2000" dirty="0"/>
              <a:t>tbc </a:t>
            </a:r>
            <a:endParaRPr lang="en-GB" sz="2000" b="1" dirty="0"/>
          </a:p>
        </p:txBody>
      </p:sp>
      <p:sp>
        <p:nvSpPr>
          <p:cNvPr id="7" name="Slide Number Placeholder 6">
            <a:extLst>
              <a:ext uri="{FF2B5EF4-FFF2-40B4-BE49-F238E27FC236}">
                <a16:creationId xmlns:a16="http://schemas.microsoft.com/office/drawing/2014/main" id="{7897A3AC-136A-82D7-AAAC-63ED25DAE630}"/>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8</a:t>
            </a:fld>
            <a:endParaRPr lang="en-GB"/>
          </a:p>
        </p:txBody>
      </p:sp>
      <p:pic>
        <p:nvPicPr>
          <p:cNvPr id="7170" name="Picture 2">
            <a:extLst>
              <a:ext uri="{FF2B5EF4-FFF2-40B4-BE49-F238E27FC236}">
                <a16:creationId xmlns:a16="http://schemas.microsoft.com/office/drawing/2014/main" id="{15924610-E065-8D1C-BE00-27E65B26D5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18982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771654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4C0EE3-3F03-764B-CFE5-0BE6F1AF4DB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AB08AD6-310B-4B33-5318-1065CB9B6C30}"/>
              </a:ext>
            </a:extLst>
          </p:cNvPr>
          <p:cNvSpPr>
            <a:spLocks noGrp="1"/>
          </p:cNvSpPr>
          <p:nvPr>
            <p:ph type="title"/>
          </p:nvPr>
        </p:nvSpPr>
        <p:spPr>
          <a:xfrm>
            <a:off x="1796143" y="879063"/>
            <a:ext cx="9688285" cy="610863"/>
          </a:xfrm>
        </p:spPr>
        <p:txBody>
          <a:bodyPr rtlCol="0">
            <a:noAutofit/>
          </a:bodyPr>
          <a:lstStyle/>
          <a:p>
            <a:r>
              <a:rPr lang="en-GB" sz="3200" dirty="0"/>
              <a:t>Key findings from analysis so far – what are the barriers and what needs to change?</a:t>
            </a:r>
            <a:endParaRPr lang="en-GB" sz="2000" dirty="0"/>
          </a:p>
        </p:txBody>
      </p:sp>
      <p:sp>
        <p:nvSpPr>
          <p:cNvPr id="4" name="Text Placeholder 3">
            <a:extLst>
              <a:ext uri="{FF2B5EF4-FFF2-40B4-BE49-F238E27FC236}">
                <a16:creationId xmlns:a16="http://schemas.microsoft.com/office/drawing/2014/main" id="{A433FE39-B722-30E6-E210-E463A1F33CA3}"/>
              </a:ext>
            </a:extLst>
          </p:cNvPr>
          <p:cNvSpPr>
            <a:spLocks noGrp="1"/>
          </p:cNvSpPr>
          <p:nvPr>
            <p:ph type="body" sz="quarter" idx="11"/>
          </p:nvPr>
        </p:nvSpPr>
        <p:spPr>
          <a:xfrm>
            <a:off x="971550" y="2289363"/>
            <a:ext cx="10839450" cy="2795232"/>
          </a:xfrm>
        </p:spPr>
        <p:txBody>
          <a:bodyPr rtlCol="0"/>
          <a:lstStyle/>
          <a:p>
            <a:pPr marL="342900" lvl="0" indent="-342900">
              <a:buFontTx/>
              <a:buChar char="-"/>
            </a:pPr>
            <a:r>
              <a:rPr lang="en-GB" sz="1800" dirty="0"/>
              <a:t>Gendered assumptions and adultification, particularly of older children and those who exploit others</a:t>
            </a:r>
          </a:p>
          <a:p>
            <a:pPr marL="285750" lvl="0" indent="-285750">
              <a:buFontTx/>
              <a:buChar char="-"/>
            </a:pPr>
            <a:r>
              <a:rPr lang="en-GB" sz="1800" dirty="0"/>
              <a:t>Assumptions that ‘child first’ cannot be balanced with protecting the public, responsibility to victims</a:t>
            </a:r>
          </a:p>
          <a:p>
            <a:pPr marL="285750" indent="-285750">
              <a:buFontTx/>
              <a:buChar char="-"/>
            </a:pPr>
            <a:r>
              <a:rPr lang="en-GB" sz="1800" dirty="0"/>
              <a:t>Acknowledgement that a lot of barriers are at a </a:t>
            </a:r>
            <a:r>
              <a:rPr lang="en-GB" sz="1800" b="1" dirty="0"/>
              <a:t>system, rather than individual level </a:t>
            </a:r>
            <a:r>
              <a:rPr lang="en-GB" sz="1800" i="1" dirty="0"/>
              <a:t>“In considering child first, you've got to be aware of that wider context, and how it can realistically operate in the current system”</a:t>
            </a:r>
            <a:r>
              <a:rPr lang="en-GB" sz="1800" dirty="0"/>
              <a:t> – Stakeholder 25</a:t>
            </a:r>
          </a:p>
          <a:p>
            <a:pPr marL="285750" lvl="0" indent="-285750">
              <a:buFontTx/>
              <a:buChar char="-"/>
            </a:pPr>
            <a:r>
              <a:rPr lang="en-GB" sz="1800" dirty="0"/>
              <a:t>Stretched statutory agencies becoming more process-driven, limited capacity for </a:t>
            </a:r>
            <a:r>
              <a:rPr lang="en-GB" sz="1800" b="1" dirty="0"/>
              <a:t>relationship building</a:t>
            </a:r>
            <a:r>
              <a:rPr lang="en-GB" sz="1800" dirty="0"/>
              <a:t>, lack of </a:t>
            </a:r>
            <a:r>
              <a:rPr lang="en-GB" sz="1800" b="1" dirty="0"/>
              <a:t>consistency in key workers </a:t>
            </a:r>
            <a:r>
              <a:rPr lang="en-GB" sz="1800" dirty="0"/>
              <a:t>– yet </a:t>
            </a:r>
            <a:r>
              <a:rPr lang="en-GB" sz="1800" b="1" dirty="0"/>
              <a:t>trusted relationships</a:t>
            </a:r>
            <a:r>
              <a:rPr lang="en-GB" sz="1800" dirty="0"/>
              <a:t> are absolutely key for a child first approach and to tackle and prevent SYV</a:t>
            </a:r>
          </a:p>
          <a:p>
            <a:pPr marL="285750" indent="-285750">
              <a:buFontTx/>
              <a:buChar char="-"/>
            </a:pPr>
            <a:r>
              <a:rPr lang="en-GB" sz="1800" dirty="0"/>
              <a:t>Sharing information between agencies is critical – and ability to pool resources to fill gaps rather than moving children and young people between agencies</a:t>
            </a:r>
          </a:p>
        </p:txBody>
      </p:sp>
      <p:sp>
        <p:nvSpPr>
          <p:cNvPr id="7" name="Slide Number Placeholder 6">
            <a:extLst>
              <a:ext uri="{FF2B5EF4-FFF2-40B4-BE49-F238E27FC236}">
                <a16:creationId xmlns:a16="http://schemas.microsoft.com/office/drawing/2014/main" id="{65C0E599-7415-D5B6-C5FB-8CA9662D9858}"/>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9</a:t>
            </a:fld>
            <a:endParaRPr lang="en-GB"/>
          </a:p>
        </p:txBody>
      </p:sp>
      <p:pic>
        <p:nvPicPr>
          <p:cNvPr id="8194" name="Picture 2">
            <a:extLst>
              <a:ext uri="{FF2B5EF4-FFF2-40B4-BE49-F238E27FC236}">
                <a16:creationId xmlns:a16="http://schemas.microsoft.com/office/drawing/2014/main" id="{FB661AC8-3895-87F1-FBD9-E83F60A9FD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278129"/>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697795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13D83-EEB4-68E9-F019-36F01F72BEB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B55F9F4-7CD7-972F-D344-F71BF8AFE612}"/>
              </a:ext>
            </a:extLst>
          </p:cNvPr>
          <p:cNvSpPr>
            <a:spLocks noGrp="1"/>
          </p:cNvSpPr>
          <p:nvPr>
            <p:ph type="title"/>
          </p:nvPr>
        </p:nvSpPr>
        <p:spPr>
          <a:xfrm>
            <a:off x="1632857" y="879063"/>
            <a:ext cx="9851572" cy="610863"/>
          </a:xfrm>
        </p:spPr>
        <p:txBody>
          <a:bodyPr rtlCol="0">
            <a:noAutofit/>
          </a:bodyPr>
          <a:lstStyle/>
          <a:p>
            <a:r>
              <a:rPr lang="en-GB" sz="3200" dirty="0"/>
              <a:t>Key findings from analysis so far – what are the barriers and what needs to change?</a:t>
            </a:r>
            <a:endParaRPr lang="en-GB" sz="2000" dirty="0"/>
          </a:p>
        </p:txBody>
      </p:sp>
      <p:sp>
        <p:nvSpPr>
          <p:cNvPr id="4" name="Text Placeholder 3">
            <a:extLst>
              <a:ext uri="{FF2B5EF4-FFF2-40B4-BE49-F238E27FC236}">
                <a16:creationId xmlns:a16="http://schemas.microsoft.com/office/drawing/2014/main" id="{C56C3741-D0B1-D252-C5F4-C545D0501ECC}"/>
              </a:ext>
            </a:extLst>
          </p:cNvPr>
          <p:cNvSpPr>
            <a:spLocks noGrp="1"/>
          </p:cNvSpPr>
          <p:nvPr>
            <p:ph type="body" sz="quarter" idx="11"/>
          </p:nvPr>
        </p:nvSpPr>
        <p:spPr>
          <a:xfrm>
            <a:off x="971550" y="2289363"/>
            <a:ext cx="10839450" cy="2795232"/>
          </a:xfrm>
        </p:spPr>
        <p:txBody>
          <a:bodyPr rtlCol="0"/>
          <a:lstStyle/>
          <a:p>
            <a:pPr marL="342900" indent="-342900">
              <a:buFontTx/>
              <a:buChar char="-"/>
            </a:pPr>
            <a:r>
              <a:rPr lang="en-GB" sz="2000" dirty="0"/>
              <a:t>Coherence between agencies is crucial: </a:t>
            </a:r>
            <a:r>
              <a:rPr lang="en-GB" sz="2000" i="1" dirty="0"/>
              <a:t>“Everyone has different remits, but partners don't always understand that child first needs a full commitment to see the bigger picture of the young person's offending, as only one aspect of their lives” – Stakeholder 8</a:t>
            </a:r>
          </a:p>
          <a:p>
            <a:pPr marL="285750" lvl="0" indent="-285750">
              <a:buFontTx/>
              <a:buChar char="-"/>
            </a:pPr>
            <a:r>
              <a:rPr lang="en-GB" sz="2000" dirty="0"/>
              <a:t>‘Diversion’ is not always what children involved in/at risk of SYV need</a:t>
            </a:r>
          </a:p>
          <a:p>
            <a:pPr marL="285750" lvl="0" indent="-285750">
              <a:buFontTx/>
              <a:buChar char="-"/>
            </a:pPr>
            <a:r>
              <a:rPr lang="en-GB" sz="2000" dirty="0"/>
              <a:t>‘Child first’ does not necessarily acknowledge the role of the adults, family, wider network around the young person that play a role in SYV/CCE</a:t>
            </a:r>
          </a:p>
          <a:p>
            <a:pPr marL="285750" indent="-285750">
              <a:buFontTx/>
              <a:buChar char="-"/>
            </a:pPr>
            <a:r>
              <a:rPr lang="en-GB" sz="2000" dirty="0"/>
              <a:t>Transition to adult services at age 18 – particularly relevant to many young people involved in SYV</a:t>
            </a:r>
          </a:p>
          <a:p>
            <a:pPr marL="342900" indent="-342900">
              <a:buFontTx/>
              <a:buChar char="-"/>
            </a:pPr>
            <a:endParaRPr lang="en-GB" dirty="0"/>
          </a:p>
          <a:p>
            <a:pPr marL="342900" lvl="0" indent="-342900">
              <a:buFontTx/>
              <a:buChar char="-"/>
            </a:pPr>
            <a:endParaRPr lang="en-GB" sz="2000" dirty="0"/>
          </a:p>
        </p:txBody>
      </p:sp>
      <p:sp>
        <p:nvSpPr>
          <p:cNvPr id="7" name="Slide Number Placeholder 6">
            <a:extLst>
              <a:ext uri="{FF2B5EF4-FFF2-40B4-BE49-F238E27FC236}">
                <a16:creationId xmlns:a16="http://schemas.microsoft.com/office/drawing/2014/main" id="{114C86EA-9ED9-A9EA-F6AF-6C4FD03570C6}"/>
              </a:ext>
            </a:extLst>
          </p:cNvPr>
          <p:cNvSpPr>
            <a:spLocks noGrp="1"/>
          </p:cNvSpPr>
          <p:nvPr>
            <p:ph type="sldNum" sz="quarter" idx="16"/>
          </p:nvPr>
        </p:nvSpPr>
        <p:spPr>
          <a:xfrm>
            <a:off x="971550" y="6332220"/>
            <a:ext cx="523240" cy="247651"/>
          </a:xfrm>
        </p:spPr>
        <p:txBody>
          <a:bodyPr rtlCol="0"/>
          <a:lstStyle/>
          <a:p>
            <a:pPr rtl="0"/>
            <a:fld id="{294A09A9-5501-47C1-A89A-A340965A2BE2}" type="slidenum">
              <a:rPr lang="en-GB" smtClean="0"/>
              <a:pPr rtl="0"/>
              <a:t>10</a:t>
            </a:fld>
            <a:endParaRPr lang="en-GB"/>
          </a:p>
        </p:txBody>
      </p:sp>
      <p:pic>
        <p:nvPicPr>
          <p:cNvPr id="9218" name="Picture 2">
            <a:extLst>
              <a:ext uri="{FF2B5EF4-FFF2-40B4-BE49-F238E27FC236}">
                <a16:creationId xmlns:a16="http://schemas.microsoft.com/office/drawing/2014/main" id="{8522278C-11E5-FADA-C0CB-9851ABC2F78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6007" y="22217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090967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E80A95A-A354-CED8-8FA4-828D19055634}"/>
              </a:ext>
            </a:extLst>
          </p:cNvPr>
          <p:cNvSpPr>
            <a:spLocks noGrp="1"/>
          </p:cNvSpPr>
          <p:nvPr>
            <p:ph type="title"/>
          </p:nvPr>
        </p:nvSpPr>
        <p:spPr>
          <a:xfrm>
            <a:off x="557894" y="3357917"/>
            <a:ext cx="3883479" cy="610863"/>
          </a:xfrm>
        </p:spPr>
        <p:txBody>
          <a:bodyPr>
            <a:normAutofit fontScale="90000"/>
          </a:bodyPr>
          <a:lstStyle/>
          <a:p>
            <a:r>
              <a:rPr lang="en-GB" dirty="0"/>
              <a:t>Children and Young People’s word clouds</a:t>
            </a:r>
          </a:p>
        </p:txBody>
      </p:sp>
      <p:sp>
        <p:nvSpPr>
          <p:cNvPr id="7" name="Slide Number Placeholder 6">
            <a:extLst>
              <a:ext uri="{FF2B5EF4-FFF2-40B4-BE49-F238E27FC236}">
                <a16:creationId xmlns:a16="http://schemas.microsoft.com/office/drawing/2014/main" id="{D1FE0857-2BAF-4152-FA2B-6319BA41A17C}"/>
              </a:ext>
            </a:extLst>
          </p:cNvPr>
          <p:cNvSpPr>
            <a:spLocks noGrp="1"/>
          </p:cNvSpPr>
          <p:nvPr>
            <p:ph type="sldNum" sz="quarter" idx="16"/>
          </p:nvPr>
        </p:nvSpPr>
        <p:spPr/>
        <p:txBody>
          <a:bodyPr/>
          <a:lstStyle/>
          <a:p>
            <a:pPr rtl="0"/>
            <a:fld id="{294A09A9-5501-47C1-A89A-A340965A2BE2}" type="slidenum">
              <a:rPr lang="en-GB" noProof="0" smtClean="0"/>
              <a:pPr rtl="0"/>
              <a:t>11</a:t>
            </a:fld>
            <a:endParaRPr lang="en-GB" noProof="0" dirty="0"/>
          </a:p>
        </p:txBody>
      </p:sp>
      <p:pic>
        <p:nvPicPr>
          <p:cNvPr id="11" name="Picture 10" descr="A screenshot of a website&#10;&#10;AI-generated content may be incorrect.">
            <a:extLst>
              <a:ext uri="{FF2B5EF4-FFF2-40B4-BE49-F238E27FC236}">
                <a16:creationId xmlns:a16="http://schemas.microsoft.com/office/drawing/2014/main" id="{FBF2D274-7994-3060-DA69-B2868652FE6C}"/>
              </a:ext>
            </a:extLst>
          </p:cNvPr>
          <p:cNvPicPr>
            <a:picLocks noChangeAspect="1"/>
          </p:cNvPicPr>
          <p:nvPr/>
        </p:nvPicPr>
        <p:blipFill>
          <a:blip r:embed="rId2"/>
          <a:stretch>
            <a:fillRect/>
          </a:stretch>
        </p:blipFill>
        <p:spPr>
          <a:xfrm>
            <a:off x="4702628" y="0"/>
            <a:ext cx="7383327" cy="6715834"/>
          </a:xfrm>
          <a:prstGeom prst="rect">
            <a:avLst/>
          </a:prstGeom>
        </p:spPr>
      </p:pic>
      <p:pic>
        <p:nvPicPr>
          <p:cNvPr id="10242" name="Picture 2">
            <a:extLst>
              <a:ext uri="{FF2B5EF4-FFF2-40B4-BE49-F238E27FC236}">
                <a16:creationId xmlns:a16="http://schemas.microsoft.com/office/drawing/2014/main" id="{DCBE64FB-A546-EC9F-85E8-67BD8852F2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178935"/>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55187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5362A-C939-67E7-2BFB-360B5E590A4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950F86C-D866-3172-14A2-2B128E683BDA}"/>
              </a:ext>
            </a:extLst>
          </p:cNvPr>
          <p:cNvSpPr>
            <a:spLocks noGrp="1"/>
          </p:cNvSpPr>
          <p:nvPr>
            <p:ph type="title"/>
          </p:nvPr>
        </p:nvSpPr>
        <p:spPr>
          <a:xfrm>
            <a:off x="492579" y="3760688"/>
            <a:ext cx="3230335" cy="610863"/>
          </a:xfrm>
        </p:spPr>
        <p:txBody>
          <a:bodyPr>
            <a:normAutofit fontScale="90000"/>
          </a:bodyPr>
          <a:lstStyle/>
          <a:p>
            <a:r>
              <a:rPr lang="en-GB" dirty="0"/>
              <a:t>Children and Young People’s word clouds</a:t>
            </a:r>
          </a:p>
        </p:txBody>
      </p:sp>
      <p:sp>
        <p:nvSpPr>
          <p:cNvPr id="7" name="Slide Number Placeholder 6">
            <a:extLst>
              <a:ext uri="{FF2B5EF4-FFF2-40B4-BE49-F238E27FC236}">
                <a16:creationId xmlns:a16="http://schemas.microsoft.com/office/drawing/2014/main" id="{779CCAF7-DEEF-83CF-6CA2-1917BA0EC6BA}"/>
              </a:ext>
            </a:extLst>
          </p:cNvPr>
          <p:cNvSpPr>
            <a:spLocks noGrp="1"/>
          </p:cNvSpPr>
          <p:nvPr>
            <p:ph type="sldNum" sz="quarter" idx="16"/>
          </p:nvPr>
        </p:nvSpPr>
        <p:spPr/>
        <p:txBody>
          <a:bodyPr/>
          <a:lstStyle/>
          <a:p>
            <a:pPr rtl="0"/>
            <a:fld id="{294A09A9-5501-47C1-A89A-A340965A2BE2}" type="slidenum">
              <a:rPr lang="en-GB" noProof="0" smtClean="0"/>
              <a:pPr rtl="0"/>
              <a:t>12</a:t>
            </a:fld>
            <a:endParaRPr lang="en-GB" noProof="0" dirty="0"/>
          </a:p>
        </p:txBody>
      </p:sp>
      <p:pic>
        <p:nvPicPr>
          <p:cNvPr id="2" name="Picture 1" descr="A screenshot of a white screen&#10;&#10;AI-generated content may be incorrect.">
            <a:extLst>
              <a:ext uri="{FF2B5EF4-FFF2-40B4-BE49-F238E27FC236}">
                <a16:creationId xmlns:a16="http://schemas.microsoft.com/office/drawing/2014/main" id="{E14B8087-41C7-A74F-92F0-A2A107C526BF}"/>
              </a:ext>
            </a:extLst>
          </p:cNvPr>
          <p:cNvPicPr>
            <a:picLocks noChangeAspect="1"/>
          </p:cNvPicPr>
          <p:nvPr/>
        </p:nvPicPr>
        <p:blipFill>
          <a:blip r:embed="rId2"/>
          <a:stretch>
            <a:fillRect/>
          </a:stretch>
        </p:blipFill>
        <p:spPr>
          <a:xfrm>
            <a:off x="3958616" y="178980"/>
            <a:ext cx="8233384" cy="6679020"/>
          </a:xfrm>
          <a:prstGeom prst="rect">
            <a:avLst/>
          </a:prstGeom>
        </p:spPr>
      </p:pic>
      <p:pic>
        <p:nvPicPr>
          <p:cNvPr id="11266" name="Picture 2">
            <a:extLst>
              <a:ext uri="{FF2B5EF4-FFF2-40B4-BE49-F238E27FC236}">
                <a16:creationId xmlns:a16="http://schemas.microsoft.com/office/drawing/2014/main" id="{5D0D443A-FDB5-22A5-134A-0F42D9A65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17898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03189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14BAD-A5E2-DC8C-3589-049A6810B8BB}"/>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EF282AB-0D29-57DA-A5E2-C6D52DD962E1}"/>
              </a:ext>
            </a:extLst>
          </p:cNvPr>
          <p:cNvSpPr>
            <a:spLocks noGrp="1"/>
          </p:cNvSpPr>
          <p:nvPr>
            <p:ph type="title"/>
          </p:nvPr>
        </p:nvSpPr>
        <p:spPr>
          <a:xfrm>
            <a:off x="492579" y="3760688"/>
            <a:ext cx="3230335" cy="610863"/>
          </a:xfrm>
        </p:spPr>
        <p:txBody>
          <a:bodyPr>
            <a:normAutofit fontScale="90000"/>
          </a:bodyPr>
          <a:lstStyle/>
          <a:p>
            <a:r>
              <a:rPr lang="en-GB" dirty="0"/>
              <a:t>Children and Young People’s word clouds</a:t>
            </a:r>
          </a:p>
        </p:txBody>
      </p:sp>
      <p:sp>
        <p:nvSpPr>
          <p:cNvPr id="7" name="Slide Number Placeholder 6">
            <a:extLst>
              <a:ext uri="{FF2B5EF4-FFF2-40B4-BE49-F238E27FC236}">
                <a16:creationId xmlns:a16="http://schemas.microsoft.com/office/drawing/2014/main" id="{D58B0F6D-8819-C3CA-E155-208D277DB0DD}"/>
              </a:ext>
            </a:extLst>
          </p:cNvPr>
          <p:cNvSpPr>
            <a:spLocks noGrp="1"/>
          </p:cNvSpPr>
          <p:nvPr>
            <p:ph type="sldNum" sz="quarter" idx="16"/>
          </p:nvPr>
        </p:nvSpPr>
        <p:spPr/>
        <p:txBody>
          <a:bodyPr/>
          <a:lstStyle/>
          <a:p>
            <a:pPr rtl="0"/>
            <a:fld id="{294A09A9-5501-47C1-A89A-A340965A2BE2}" type="slidenum">
              <a:rPr lang="en-GB" noProof="0" smtClean="0"/>
              <a:pPr rtl="0"/>
              <a:t>13</a:t>
            </a:fld>
            <a:endParaRPr lang="en-GB" noProof="0" dirty="0"/>
          </a:p>
        </p:txBody>
      </p:sp>
      <p:pic>
        <p:nvPicPr>
          <p:cNvPr id="4" name="Picture 3" descr="A screenshot of a computer screen&#10;&#10;AI-generated content may be incorrect.">
            <a:extLst>
              <a:ext uri="{FF2B5EF4-FFF2-40B4-BE49-F238E27FC236}">
                <a16:creationId xmlns:a16="http://schemas.microsoft.com/office/drawing/2014/main" id="{FEC741F5-F6F1-BDC7-73F3-049CC8E92E88}"/>
              </a:ext>
            </a:extLst>
          </p:cNvPr>
          <p:cNvPicPr>
            <a:picLocks noChangeAspect="1"/>
          </p:cNvPicPr>
          <p:nvPr/>
        </p:nvPicPr>
        <p:blipFill>
          <a:blip r:embed="rId2"/>
          <a:stretch>
            <a:fillRect/>
          </a:stretch>
        </p:blipFill>
        <p:spPr>
          <a:xfrm>
            <a:off x="4321629" y="105128"/>
            <a:ext cx="7532914" cy="6586501"/>
          </a:xfrm>
          <a:prstGeom prst="rect">
            <a:avLst/>
          </a:prstGeom>
        </p:spPr>
      </p:pic>
      <p:pic>
        <p:nvPicPr>
          <p:cNvPr id="12290" name="Picture 2">
            <a:extLst>
              <a:ext uri="{FF2B5EF4-FFF2-40B4-BE49-F238E27FC236}">
                <a16:creationId xmlns:a16="http://schemas.microsoft.com/office/drawing/2014/main" id="{DE5D5527-D9AE-1089-55A5-C347244C39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8125" y="278129"/>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826626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D539A-A41C-443B-899F-9AB6E2966D5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5ACB47-8EDE-D329-EF2C-5DDD18EF0A43}"/>
              </a:ext>
            </a:extLst>
          </p:cNvPr>
          <p:cNvSpPr>
            <a:spLocks noGrp="1"/>
          </p:cNvSpPr>
          <p:nvPr>
            <p:ph type="title"/>
          </p:nvPr>
        </p:nvSpPr>
        <p:spPr>
          <a:xfrm>
            <a:off x="964022" y="879063"/>
            <a:ext cx="7532277" cy="610863"/>
          </a:xfrm>
        </p:spPr>
        <p:txBody>
          <a:bodyPr rtlCol="0">
            <a:noAutofit/>
          </a:bodyPr>
          <a:lstStyle/>
          <a:p>
            <a:r>
              <a:rPr lang="en-GB" sz="3600" dirty="0"/>
              <a:t>Discussion</a:t>
            </a:r>
            <a:r>
              <a:rPr lang="en-GB" sz="2800" dirty="0"/>
              <a:t> – </a:t>
            </a:r>
          </a:p>
        </p:txBody>
      </p:sp>
      <p:sp>
        <p:nvSpPr>
          <p:cNvPr id="17" name="Slide Number Placeholder 16">
            <a:extLst>
              <a:ext uri="{FF2B5EF4-FFF2-40B4-BE49-F238E27FC236}">
                <a16:creationId xmlns:a16="http://schemas.microsoft.com/office/drawing/2014/main" id="{E9EC99C2-9FB4-F45E-4D39-08C32170B549}"/>
              </a:ext>
            </a:extLst>
          </p:cNvPr>
          <p:cNvSpPr>
            <a:spLocks noGrp="1"/>
          </p:cNvSpPr>
          <p:nvPr>
            <p:ph type="sldNum" sz="quarter" idx="34"/>
          </p:nvPr>
        </p:nvSpPr>
        <p:spPr>
          <a:xfrm>
            <a:off x="971550" y="6332220"/>
            <a:ext cx="523240" cy="247651"/>
          </a:xfrm>
        </p:spPr>
        <p:txBody>
          <a:bodyPr rtlCol="0"/>
          <a:lstStyle/>
          <a:p>
            <a:pPr rtl="0"/>
            <a:fld id="{294A09A9-5501-47C1-A89A-A340965A2BE2}" type="slidenum">
              <a:rPr lang="en-GB" smtClean="0"/>
              <a:pPr rtl="0"/>
              <a:t>14</a:t>
            </a:fld>
            <a:endParaRPr lang="en-GB"/>
          </a:p>
        </p:txBody>
      </p:sp>
      <p:sp>
        <p:nvSpPr>
          <p:cNvPr id="2" name="Text Placeholder 3">
            <a:extLst>
              <a:ext uri="{FF2B5EF4-FFF2-40B4-BE49-F238E27FC236}">
                <a16:creationId xmlns:a16="http://schemas.microsoft.com/office/drawing/2014/main" id="{3DC17B43-45C3-C07F-B14A-59FA70BA15A4}"/>
              </a:ext>
            </a:extLst>
          </p:cNvPr>
          <p:cNvSpPr txBox="1">
            <a:spLocks/>
          </p:cNvSpPr>
          <p:nvPr/>
        </p:nvSpPr>
        <p:spPr>
          <a:xfrm>
            <a:off x="964022" y="2306628"/>
            <a:ext cx="9836223" cy="2795232"/>
          </a:xfrm>
          <a:prstGeom prst="rect">
            <a:avLst/>
          </a:prstGeom>
        </p:spPr>
        <p:txBody>
          <a:bodyPr vert="horz" lIns="0" tIns="0" rIns="0" bIns="0" rtlCol="0">
            <a:noAutofit/>
          </a:bodyPr>
          <a:lstStyle>
            <a:lvl1pPr marL="0" indent="0" algn="l" defTabSz="914400" rtl="0" eaLnBrk="1" latinLnBrk="0" hangingPunct="1">
              <a:lnSpc>
                <a:spcPct val="90000"/>
              </a:lnSpc>
              <a:spcBef>
                <a:spcPts val="400"/>
              </a:spcBef>
              <a:buFont typeface="Arial" panose="020B0604020202020204" pitchFamily="34" charset="0"/>
              <a:buNone/>
              <a:defRPr sz="1800" b="0" i="0" kern="1200" spc="0" baseline="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4000" b="0" i="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buFont typeface="+mj-lt"/>
              <a:buAutoNum type="arabicPeriod"/>
            </a:pPr>
            <a:r>
              <a:rPr lang="en-GB" sz="2000" dirty="0"/>
              <a:t>What does ‘child first’ mean in your context?</a:t>
            </a:r>
          </a:p>
          <a:p>
            <a:pPr marL="457200" indent="-457200">
              <a:buFont typeface="+mj-lt"/>
              <a:buAutoNum type="arabicPeriod"/>
            </a:pPr>
            <a:r>
              <a:rPr lang="en-GB" sz="2000" dirty="0"/>
              <a:t>How could a more joined up approach to ‘child first’ be taken across agencies? What might need to change?</a:t>
            </a:r>
          </a:p>
          <a:p>
            <a:pPr marL="457200" indent="-457200">
              <a:buFont typeface="+mj-lt"/>
              <a:buAutoNum type="arabicPeriod"/>
            </a:pPr>
            <a:r>
              <a:rPr lang="en-GB" sz="2000" dirty="0"/>
              <a:t>Are ‘child first’ policies and practices an effective way to tackle issues of serious youth violence?</a:t>
            </a:r>
          </a:p>
          <a:p>
            <a:pPr marL="457200" indent="-457200">
              <a:buFont typeface="+mj-lt"/>
              <a:buAutoNum type="arabicPeriod"/>
            </a:pPr>
            <a:endParaRPr lang="en-GB" sz="2000" dirty="0"/>
          </a:p>
          <a:p>
            <a:r>
              <a:rPr lang="en-GB" sz="2000" dirty="0"/>
              <a:t>N.B. If you are ok with sharing some of your thoughts from this discussion, please complete the worksheet and leave </a:t>
            </a:r>
            <a:r>
              <a:rPr lang="en-GB" sz="2000"/>
              <a:t>it behind when </a:t>
            </a:r>
            <a:r>
              <a:rPr lang="en-GB" sz="2000" dirty="0"/>
              <a:t>the workshop ends. These will be used (anonymously) to help inform the findings of this research. </a:t>
            </a:r>
          </a:p>
          <a:p>
            <a:pPr marL="342900" indent="-342900">
              <a:buFontTx/>
              <a:buChar char="-"/>
            </a:pPr>
            <a:endParaRPr lang="en-GB" sz="2000" dirty="0"/>
          </a:p>
          <a:p>
            <a:endParaRPr lang="en-GB" dirty="0"/>
          </a:p>
        </p:txBody>
      </p:sp>
      <p:pic>
        <p:nvPicPr>
          <p:cNvPr id="13314" name="Picture 2">
            <a:extLst>
              <a:ext uri="{FF2B5EF4-FFF2-40B4-BE49-F238E27FC236}">
                <a16:creationId xmlns:a16="http://schemas.microsoft.com/office/drawing/2014/main" id="{76370D4E-1A4F-5D6E-A852-52465D131D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0597" y="213537"/>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3024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23FF502-76B5-8FC5-3E24-8A483672FCAA}"/>
              </a:ext>
            </a:extLst>
          </p:cNvPr>
          <p:cNvSpPr>
            <a:spLocks noGrp="1"/>
          </p:cNvSpPr>
          <p:nvPr>
            <p:ph type="title"/>
          </p:nvPr>
        </p:nvSpPr>
        <p:spPr>
          <a:xfrm>
            <a:off x="952499" y="1041738"/>
            <a:ext cx="4941477" cy="610863"/>
          </a:xfrm>
        </p:spPr>
        <p:txBody>
          <a:bodyPr/>
          <a:lstStyle/>
          <a:p>
            <a:r>
              <a:rPr lang="en-GB" dirty="0"/>
              <a:t>What next?</a:t>
            </a:r>
          </a:p>
        </p:txBody>
      </p:sp>
      <p:sp>
        <p:nvSpPr>
          <p:cNvPr id="4" name="Text Placeholder 3">
            <a:extLst>
              <a:ext uri="{FF2B5EF4-FFF2-40B4-BE49-F238E27FC236}">
                <a16:creationId xmlns:a16="http://schemas.microsoft.com/office/drawing/2014/main" id="{E669448E-690C-FD76-ED75-D1651823E181}"/>
              </a:ext>
            </a:extLst>
          </p:cNvPr>
          <p:cNvSpPr>
            <a:spLocks noGrp="1"/>
          </p:cNvSpPr>
          <p:nvPr>
            <p:ph type="body" sz="quarter" idx="11"/>
          </p:nvPr>
        </p:nvSpPr>
        <p:spPr/>
        <p:txBody>
          <a:bodyPr/>
          <a:lstStyle/>
          <a:p>
            <a:pPr marL="285750" indent="-285750">
              <a:buFontTx/>
              <a:buChar char="-"/>
            </a:pPr>
            <a:r>
              <a:rPr lang="en-GB" dirty="0"/>
              <a:t>Still some interviews to complete</a:t>
            </a:r>
          </a:p>
          <a:p>
            <a:pPr marL="285750" indent="-285750">
              <a:buFontTx/>
              <a:buChar char="-"/>
            </a:pPr>
            <a:r>
              <a:rPr lang="en-GB" dirty="0"/>
              <a:t>Final dissemination webinar month 18 of project</a:t>
            </a:r>
          </a:p>
          <a:p>
            <a:pPr marL="285750" indent="-285750">
              <a:buFontTx/>
              <a:buChar char="-"/>
            </a:pPr>
            <a:r>
              <a:rPr lang="en-GB" dirty="0"/>
              <a:t>Final report and research infographics month 18 of project</a:t>
            </a:r>
          </a:p>
        </p:txBody>
      </p:sp>
      <p:sp>
        <p:nvSpPr>
          <p:cNvPr id="7" name="Slide Number Placeholder 6">
            <a:extLst>
              <a:ext uri="{FF2B5EF4-FFF2-40B4-BE49-F238E27FC236}">
                <a16:creationId xmlns:a16="http://schemas.microsoft.com/office/drawing/2014/main" id="{6A67A953-9430-A1AF-F9D1-F69906D0F34F}"/>
              </a:ext>
            </a:extLst>
          </p:cNvPr>
          <p:cNvSpPr>
            <a:spLocks noGrp="1"/>
          </p:cNvSpPr>
          <p:nvPr>
            <p:ph type="sldNum" sz="quarter" idx="16"/>
          </p:nvPr>
        </p:nvSpPr>
        <p:spPr/>
        <p:txBody>
          <a:bodyPr/>
          <a:lstStyle/>
          <a:p>
            <a:pPr rtl="0"/>
            <a:fld id="{294A09A9-5501-47C1-A89A-A340965A2BE2}" type="slidenum">
              <a:rPr lang="en-GB" noProof="0" smtClean="0"/>
              <a:pPr rtl="0"/>
              <a:t>15</a:t>
            </a:fld>
            <a:endParaRPr lang="en-GB" noProof="0" dirty="0"/>
          </a:p>
        </p:txBody>
      </p:sp>
      <p:sp>
        <p:nvSpPr>
          <p:cNvPr id="9" name="TextBox 8">
            <a:extLst>
              <a:ext uri="{FF2B5EF4-FFF2-40B4-BE49-F238E27FC236}">
                <a16:creationId xmlns:a16="http://schemas.microsoft.com/office/drawing/2014/main" id="{0A8F17F2-5C65-1FCE-7B7D-43C4C5E7BEA8}"/>
              </a:ext>
            </a:extLst>
          </p:cNvPr>
          <p:cNvSpPr txBox="1"/>
          <p:nvPr/>
        </p:nvSpPr>
        <p:spPr>
          <a:xfrm>
            <a:off x="5669280" y="349794"/>
            <a:ext cx="6126480" cy="4801314"/>
          </a:xfrm>
          <a:prstGeom prst="rect">
            <a:avLst/>
          </a:prstGeom>
          <a:noFill/>
        </p:spPr>
        <p:txBody>
          <a:bodyPr wrap="square">
            <a:spAutoFit/>
          </a:bodyPr>
          <a:lstStyle/>
          <a:p>
            <a:pPr marL="285750" indent="-285750">
              <a:buFontTx/>
              <a:buChar char="-"/>
            </a:pPr>
            <a:r>
              <a:rPr lang="en-GB" b="1" dirty="0">
                <a:solidFill>
                  <a:schemeClr val="bg1"/>
                </a:solidFill>
              </a:rPr>
              <a:t>Continuing document analysis</a:t>
            </a:r>
            <a:r>
              <a:rPr lang="en-GB" dirty="0">
                <a:solidFill>
                  <a:schemeClr val="bg1"/>
                </a:solidFill>
              </a:rPr>
              <a:t>: we are looking to gather supporting documents that illustrate how participating agencies approach work with young people involved in, or at risk of, serious youth violence.</a:t>
            </a:r>
          </a:p>
          <a:p>
            <a:endParaRPr lang="en-GB" dirty="0">
              <a:solidFill>
                <a:schemeClr val="bg1"/>
              </a:solidFill>
            </a:endParaRPr>
          </a:p>
          <a:p>
            <a:r>
              <a:rPr lang="en-GB" dirty="0">
                <a:solidFill>
                  <a:schemeClr val="bg1"/>
                </a:solidFill>
              </a:rPr>
              <a:t>We would therefore be really grateful if you could </a:t>
            </a:r>
            <a:r>
              <a:rPr lang="en-GB" b="1" dirty="0">
                <a:solidFill>
                  <a:schemeClr val="bg1"/>
                </a:solidFill>
              </a:rPr>
              <a:t>share any materials</a:t>
            </a:r>
            <a:r>
              <a:rPr lang="en-GB" dirty="0">
                <a:solidFill>
                  <a:schemeClr val="bg1"/>
                </a:solidFill>
              </a:rPr>
              <a:t> that reflect your service’s methods, processes, or tools in this area. </a:t>
            </a:r>
          </a:p>
          <a:p>
            <a:r>
              <a:rPr lang="en-GB" dirty="0">
                <a:solidFill>
                  <a:schemeClr val="bg1"/>
                </a:solidFill>
              </a:rPr>
              <a:t>This could include, for example:</a:t>
            </a:r>
          </a:p>
          <a:p>
            <a:pPr marL="285750" lvl="0" indent="-285750">
              <a:buFont typeface="Arial" panose="020B0604020202020204" pitchFamily="34" charset="0"/>
              <a:buChar char="•"/>
            </a:pPr>
            <a:r>
              <a:rPr lang="en-GB" dirty="0">
                <a:solidFill>
                  <a:schemeClr val="bg1"/>
                </a:solidFill>
              </a:rPr>
              <a:t>Risk assessments</a:t>
            </a:r>
          </a:p>
          <a:p>
            <a:pPr marL="285750" lvl="0" indent="-285750">
              <a:buFont typeface="Arial" panose="020B0604020202020204" pitchFamily="34" charset="0"/>
              <a:buChar char="•"/>
            </a:pPr>
            <a:r>
              <a:rPr lang="en-GB" dirty="0">
                <a:solidFill>
                  <a:schemeClr val="bg1"/>
                </a:solidFill>
              </a:rPr>
              <a:t>Case management documents (e.g., action plans, reviews)</a:t>
            </a:r>
          </a:p>
          <a:p>
            <a:pPr marL="285750" lvl="0" indent="-285750">
              <a:buFont typeface="Arial" panose="020B0604020202020204" pitchFamily="34" charset="0"/>
              <a:buChar char="•"/>
            </a:pPr>
            <a:r>
              <a:rPr lang="en-GB" dirty="0">
                <a:solidFill>
                  <a:schemeClr val="bg1"/>
                </a:solidFill>
              </a:rPr>
              <a:t>Session resources or worksheets</a:t>
            </a:r>
          </a:p>
          <a:p>
            <a:pPr marL="285750" lvl="0" indent="-285750">
              <a:buFont typeface="Arial" panose="020B0604020202020204" pitchFamily="34" charset="0"/>
              <a:buChar char="•"/>
            </a:pPr>
            <a:r>
              <a:rPr lang="en-GB" dirty="0">
                <a:solidFill>
                  <a:schemeClr val="bg1"/>
                </a:solidFill>
              </a:rPr>
              <a:t>Young people’s feedback forms</a:t>
            </a:r>
          </a:p>
          <a:p>
            <a:pPr marL="285750" lvl="0" indent="-285750">
              <a:buFont typeface="Arial" panose="020B0604020202020204" pitchFamily="34" charset="0"/>
              <a:buChar char="•"/>
            </a:pPr>
            <a:r>
              <a:rPr lang="en-GB" dirty="0">
                <a:solidFill>
                  <a:schemeClr val="bg1"/>
                </a:solidFill>
              </a:rPr>
              <a:t>Closure summaries</a:t>
            </a:r>
          </a:p>
          <a:p>
            <a:r>
              <a:rPr lang="en-GB" dirty="0">
                <a:solidFill>
                  <a:schemeClr val="bg1"/>
                </a:solidFill>
              </a:rPr>
              <a:t>We anticipate that, in most cases, blank templates will be the most appropriate format to share.</a:t>
            </a:r>
          </a:p>
          <a:p>
            <a:r>
              <a:rPr lang="en-GB" dirty="0">
                <a:solidFill>
                  <a:schemeClr val="bg1"/>
                </a:solidFill>
              </a:rPr>
              <a:t>Please email to </a:t>
            </a:r>
            <a:r>
              <a:rPr lang="en-GB" dirty="0">
                <a:solidFill>
                  <a:schemeClr val="bg1"/>
                </a:solidFill>
                <a:hlinkClick r:id="rId2"/>
              </a:rPr>
              <a:t>saferchildren@northumbria.ac.uk</a:t>
            </a:r>
            <a:r>
              <a:rPr lang="en-GB" dirty="0">
                <a:solidFill>
                  <a:schemeClr val="bg1"/>
                </a:solidFill>
              </a:rPr>
              <a:t> </a:t>
            </a:r>
          </a:p>
        </p:txBody>
      </p:sp>
      <p:pic>
        <p:nvPicPr>
          <p:cNvPr id="14338" name="Picture 2">
            <a:extLst>
              <a:ext uri="{FF2B5EF4-FFF2-40B4-BE49-F238E27FC236}">
                <a16:creationId xmlns:a16="http://schemas.microsoft.com/office/drawing/2014/main" id="{B531A5DD-434E-5D66-1F5D-5F6B42B197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074" y="222170"/>
            <a:ext cx="1466850"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31127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006D6AB-0551-F13C-8C8C-95BC2114F77D}"/>
              </a:ext>
            </a:extLst>
          </p:cNvPr>
          <p:cNvSpPr>
            <a:spLocks noGrp="1"/>
          </p:cNvSpPr>
          <p:nvPr>
            <p:ph type="title"/>
          </p:nvPr>
        </p:nvSpPr>
        <p:spPr/>
        <p:txBody>
          <a:bodyPr>
            <a:noAutofit/>
          </a:bodyPr>
          <a:lstStyle/>
          <a:p>
            <a:r>
              <a:rPr lang="en-GB" sz="3200" dirty="0"/>
              <a:t>A big thank you for your contributions today</a:t>
            </a:r>
          </a:p>
        </p:txBody>
      </p:sp>
      <p:sp>
        <p:nvSpPr>
          <p:cNvPr id="4" name="Text Placeholder 3">
            <a:extLst>
              <a:ext uri="{FF2B5EF4-FFF2-40B4-BE49-F238E27FC236}">
                <a16:creationId xmlns:a16="http://schemas.microsoft.com/office/drawing/2014/main" id="{DA6E5A52-31BB-6332-51C4-C5B245987B7C}"/>
              </a:ext>
            </a:extLst>
          </p:cNvPr>
          <p:cNvSpPr>
            <a:spLocks noGrp="1"/>
          </p:cNvSpPr>
          <p:nvPr>
            <p:ph type="body" sz="quarter" idx="11"/>
          </p:nvPr>
        </p:nvSpPr>
        <p:spPr/>
        <p:txBody>
          <a:bodyPr/>
          <a:lstStyle/>
          <a:p>
            <a:pPr marL="285750" indent="-285750">
              <a:buFont typeface="Arial" panose="020B0604020202020204" pitchFamily="34" charset="0"/>
              <a:buChar char="•"/>
            </a:pPr>
            <a:r>
              <a:rPr lang="en-GB" dirty="0"/>
              <a:t>If you have come along today and are not already part of the Safer Children Network, please leave your email address if you would like to be added to the distribution list. We mainly limit emails to letting members know about our upcoming events and distributing materials after events. </a:t>
            </a:r>
          </a:p>
        </p:txBody>
      </p:sp>
      <p:sp>
        <p:nvSpPr>
          <p:cNvPr id="7" name="Slide Number Placeholder 6">
            <a:extLst>
              <a:ext uri="{FF2B5EF4-FFF2-40B4-BE49-F238E27FC236}">
                <a16:creationId xmlns:a16="http://schemas.microsoft.com/office/drawing/2014/main" id="{D7B2E6EB-7452-2819-757E-4226B23987C4}"/>
              </a:ext>
            </a:extLst>
          </p:cNvPr>
          <p:cNvSpPr>
            <a:spLocks noGrp="1"/>
          </p:cNvSpPr>
          <p:nvPr>
            <p:ph type="sldNum" sz="quarter" idx="16"/>
          </p:nvPr>
        </p:nvSpPr>
        <p:spPr/>
        <p:txBody>
          <a:bodyPr/>
          <a:lstStyle/>
          <a:p>
            <a:pPr rtl="0"/>
            <a:fld id="{294A09A9-5501-47C1-A89A-A340965A2BE2}" type="slidenum">
              <a:rPr lang="en-GB" noProof="0" smtClean="0"/>
              <a:pPr rtl="0"/>
              <a:t>16</a:t>
            </a:fld>
            <a:endParaRPr lang="en-GB" noProof="0" dirty="0"/>
          </a:p>
        </p:txBody>
      </p:sp>
      <p:pic>
        <p:nvPicPr>
          <p:cNvPr id="8" name="Picture 7">
            <a:extLst>
              <a:ext uri="{FF2B5EF4-FFF2-40B4-BE49-F238E27FC236}">
                <a16:creationId xmlns:a16="http://schemas.microsoft.com/office/drawing/2014/main" id="{5A24BCCE-9FFB-543E-FD13-6B28547F4E38}"/>
              </a:ext>
            </a:extLst>
          </p:cNvPr>
          <p:cNvPicPr>
            <a:picLocks noChangeAspect="1"/>
          </p:cNvPicPr>
          <p:nvPr/>
        </p:nvPicPr>
        <p:blipFill>
          <a:blip r:embed="rId2"/>
          <a:srcRect t="7734" r="768" b="7771"/>
          <a:stretch>
            <a:fillRect/>
          </a:stretch>
        </p:blipFill>
        <p:spPr>
          <a:xfrm>
            <a:off x="2161414" y="4708282"/>
            <a:ext cx="3857624" cy="1000125"/>
          </a:xfrm>
          <a:prstGeom prst="rect">
            <a:avLst/>
          </a:prstGeom>
        </p:spPr>
      </p:pic>
      <p:pic>
        <p:nvPicPr>
          <p:cNvPr id="10" name="Picture 9">
            <a:extLst>
              <a:ext uri="{FF2B5EF4-FFF2-40B4-BE49-F238E27FC236}">
                <a16:creationId xmlns:a16="http://schemas.microsoft.com/office/drawing/2014/main" id="{89600CFA-91A4-D896-7CF7-88358EAA9627}"/>
              </a:ext>
            </a:extLst>
          </p:cNvPr>
          <p:cNvPicPr>
            <a:picLocks noChangeAspect="1"/>
          </p:cNvPicPr>
          <p:nvPr/>
        </p:nvPicPr>
        <p:blipFill>
          <a:blip r:embed="rId3"/>
          <a:stretch>
            <a:fillRect/>
          </a:stretch>
        </p:blipFill>
        <p:spPr>
          <a:xfrm>
            <a:off x="6808771" y="1169886"/>
            <a:ext cx="4815990" cy="3594669"/>
          </a:xfrm>
          <a:prstGeom prst="rect">
            <a:avLst/>
          </a:prstGeom>
        </p:spPr>
      </p:pic>
    </p:spTree>
    <p:extLst>
      <p:ext uri="{BB962C8B-B14F-4D97-AF65-F5344CB8AC3E}">
        <p14:creationId xmlns:p14="http://schemas.microsoft.com/office/powerpoint/2010/main" val="2320494906"/>
      </p:ext>
    </p:extLst>
  </p:cSld>
  <p:clrMapOvr>
    <a:masterClrMapping/>
  </p:clrMapOvr>
</p:sld>
</file>

<file path=ppt/theme/theme1.xml><?xml version="1.0" encoding="utf-8"?>
<a:theme xmlns:a="http://schemas.openxmlformats.org/drawingml/2006/main" name="Theme1">
  <a:themeElements>
    <a:clrScheme name="Swiss">
      <a:dk1>
        <a:srgbClr val="000000"/>
      </a:dk1>
      <a:lt1>
        <a:srgbClr val="FFFFFF"/>
      </a:lt1>
      <a:dk2>
        <a:srgbClr val="E4E4E4"/>
      </a:dk2>
      <a:lt2>
        <a:srgbClr val="7CA655"/>
      </a:lt2>
      <a:accent1>
        <a:srgbClr val="A9D4DB"/>
      </a:accent1>
      <a:accent2>
        <a:srgbClr val="FBE284"/>
      </a:accent2>
      <a:accent3>
        <a:srgbClr val="4495A2"/>
      </a:accent3>
      <a:accent4>
        <a:srgbClr val="AA5881"/>
      </a:accent4>
      <a:accent5>
        <a:srgbClr val="E06742"/>
      </a:accent5>
      <a:accent6>
        <a:srgbClr val="F9D448"/>
      </a:accent6>
      <a:hlink>
        <a:srgbClr val="4495A2"/>
      </a:hlink>
      <a:folHlink>
        <a:srgbClr val="AA5881"/>
      </a:folHlink>
    </a:clrScheme>
    <a:fontScheme name="Custom 175">
      <a:majorFont>
        <a:latin typeface="Franklin Gothic Demi"/>
        <a:ea typeface=""/>
        <a:cs typeface=""/>
      </a:majorFont>
      <a:minorFont>
        <a:latin typeface="Franklin Gothic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49129431_TF78853419_Win32.potx" id="{4B078287-5F8B-4412-8B56-22BABE512007}" vid="{40D3F4AB-D386-4158-AD50-2BEE84BA26E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426e97fa315356fffbdcd9876fe988c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4b8f0def80e6d70ce3def20c90759ae"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4F21D10-BD83-491A-AAA6-945C2DB1EB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9EC1AB0-9704-404D-B6D3-819D938AC55B}">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1D20B6E4-879E-4E6C-BDE7-261540CD376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Geometric annual presentation</Template>
  <TotalTime>1318</TotalTime>
  <Words>1506</Words>
  <Application>Microsoft Office PowerPoint</Application>
  <PresentationFormat>Widescreen</PresentationFormat>
  <Paragraphs>110</Paragraphs>
  <Slides>16</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Calibri</vt:lpstr>
      <vt:lpstr>Franklin Gothic Book</vt:lpstr>
      <vt:lpstr>Franklin Gothic Demi</vt:lpstr>
      <vt:lpstr>Wingdings</vt:lpstr>
      <vt:lpstr>Theme1</vt:lpstr>
      <vt:lpstr>Welcome and Today’s Agenda</vt:lpstr>
      <vt:lpstr>Scrutinising ‘child first’ policy and practice and its application to children involved in serious violence</vt:lpstr>
      <vt:lpstr>Update on Research - Scrutinising ‘child first’ policy and practice and its application to children involved in serious violence (SYV)</vt:lpstr>
      <vt:lpstr>Child First – Youth Justice Board definition</vt:lpstr>
      <vt:lpstr>Update on Research - Scrutinising ‘child first’ policy and practice and its application to children involved in serious violence</vt:lpstr>
      <vt:lpstr>Key findings from analysis so far – where are our agencies in terms of ‘child first’?</vt:lpstr>
      <vt:lpstr>Key findings from analysis so far – where are our agencies in terms of ‘child first’?</vt:lpstr>
      <vt:lpstr>Key findings from analysis so far – where are our agencies in terms of ‘child first’?</vt:lpstr>
      <vt:lpstr>Key findings from analysis so far – what are the barriers and what needs to change?</vt:lpstr>
      <vt:lpstr>Key findings from analysis so far – what are the barriers and what needs to change?</vt:lpstr>
      <vt:lpstr>Children and Young People’s word clouds</vt:lpstr>
      <vt:lpstr>Children and Young People’s word clouds</vt:lpstr>
      <vt:lpstr>Children and Young People’s word clouds</vt:lpstr>
      <vt:lpstr>Discussion – </vt:lpstr>
      <vt:lpstr>What next?</vt:lpstr>
      <vt:lpstr>A big thank you for your contributions today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Rebecca Oswald</dc:creator>
  <cp:lastModifiedBy>Rebecca Oswald</cp:lastModifiedBy>
  <cp:revision>1</cp:revision>
  <dcterms:created xsi:type="dcterms:W3CDTF">2025-09-29T09:01:58Z</dcterms:created>
  <dcterms:modified xsi:type="dcterms:W3CDTF">2025-11-11T09:36:30Z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